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DC4B5F-A7A3-4A04-8CA7-CE48BB699E91}" type="datetimeFigureOut">
              <a:rPr lang="en-US" smtClean="0"/>
              <a:t>12/8/2014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645E2-B99B-4F6C-9FB0-81FCCD67C46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593140" y="1076506"/>
            <a:ext cx="6924415" cy="923909"/>
            <a:chOff x="1593140" y="1076506"/>
            <a:chExt cx="6924415" cy="923909"/>
          </a:xfrm>
        </p:grpSpPr>
        <p:sp>
          <p:nvSpPr>
            <p:cNvPr id="2" name="Freeform 1"/>
            <p:cNvSpPr/>
            <p:nvPr/>
          </p:nvSpPr>
          <p:spPr>
            <a:xfrm>
              <a:off x="1593140" y="1123095"/>
              <a:ext cx="300156" cy="632259"/>
            </a:xfrm>
            <a:custGeom>
              <a:avLst/>
              <a:gdLst/>
              <a:ahLst/>
              <a:cxnLst/>
              <a:rect l="0" t="0" r="0" b="0"/>
              <a:pathLst>
                <a:path w="300156" h="632259">
                  <a:moveTo>
                    <a:pt x="196704" y="66625"/>
                  </a:moveTo>
                  <a:lnTo>
                    <a:pt x="143999" y="47497"/>
                  </a:lnTo>
                  <a:lnTo>
                    <a:pt x="83100" y="11196"/>
                  </a:lnTo>
                  <a:lnTo>
                    <a:pt x="60816" y="1825"/>
                  </a:lnTo>
                  <a:lnTo>
                    <a:pt x="39213" y="0"/>
                  </a:lnTo>
                  <a:lnTo>
                    <a:pt x="28539" y="1151"/>
                  </a:lnTo>
                  <a:lnTo>
                    <a:pt x="20253" y="6598"/>
                  </a:lnTo>
                  <a:lnTo>
                    <a:pt x="7927" y="25128"/>
                  </a:lnTo>
                  <a:lnTo>
                    <a:pt x="0" y="67458"/>
                  </a:lnTo>
                  <a:lnTo>
                    <a:pt x="4558" y="125758"/>
                  </a:lnTo>
                  <a:lnTo>
                    <a:pt x="6671" y="182334"/>
                  </a:lnTo>
                  <a:lnTo>
                    <a:pt x="7088" y="244159"/>
                  </a:lnTo>
                  <a:lnTo>
                    <a:pt x="8341" y="294932"/>
                  </a:lnTo>
                  <a:lnTo>
                    <a:pt x="10297" y="293699"/>
                  </a:lnTo>
                  <a:lnTo>
                    <a:pt x="27487" y="255322"/>
                  </a:lnTo>
                  <a:lnTo>
                    <a:pt x="43118" y="239787"/>
                  </a:lnTo>
                  <a:lnTo>
                    <a:pt x="68002" y="231323"/>
                  </a:lnTo>
                  <a:lnTo>
                    <a:pt x="111777" y="229678"/>
                  </a:lnTo>
                  <a:lnTo>
                    <a:pt x="139072" y="235019"/>
                  </a:lnTo>
                  <a:lnTo>
                    <a:pt x="174169" y="252350"/>
                  </a:lnTo>
                  <a:lnTo>
                    <a:pt x="228095" y="299139"/>
                  </a:lnTo>
                  <a:lnTo>
                    <a:pt x="269454" y="362464"/>
                  </a:lnTo>
                  <a:lnTo>
                    <a:pt x="292703" y="417780"/>
                  </a:lnTo>
                  <a:lnTo>
                    <a:pt x="300155" y="474937"/>
                  </a:lnTo>
                  <a:lnTo>
                    <a:pt x="298507" y="535100"/>
                  </a:lnTo>
                  <a:lnTo>
                    <a:pt x="287263" y="581473"/>
                  </a:lnTo>
                  <a:lnTo>
                    <a:pt x="271630" y="608207"/>
                  </a:lnTo>
                  <a:lnTo>
                    <a:pt x="255741" y="620453"/>
                  </a:lnTo>
                  <a:lnTo>
                    <a:pt x="246590" y="625357"/>
                  </a:lnTo>
                  <a:lnTo>
                    <a:pt x="205766" y="632258"/>
                  </a:lnTo>
                  <a:lnTo>
                    <a:pt x="156625" y="628713"/>
                  </a:lnTo>
                  <a:lnTo>
                    <a:pt x="97194" y="625441"/>
                  </a:lnTo>
                  <a:lnTo>
                    <a:pt x="49305" y="624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21471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40882" y="1165628"/>
              <a:ext cx="359657" cy="514846"/>
            </a:xfrm>
            <a:custGeom>
              <a:avLst/>
              <a:gdLst/>
              <a:ahLst/>
              <a:cxnLst/>
              <a:rect l="0" t="0" r="0" b="0"/>
              <a:pathLst>
                <a:path w="359657" h="514846">
                  <a:moveTo>
                    <a:pt x="85916" y="24092"/>
                  </a:moveTo>
                  <a:lnTo>
                    <a:pt x="67957" y="77967"/>
                  </a:lnTo>
                  <a:lnTo>
                    <a:pt x="47275" y="140013"/>
                  </a:lnTo>
                  <a:lnTo>
                    <a:pt x="29759" y="192562"/>
                  </a:lnTo>
                  <a:lnTo>
                    <a:pt x="27421" y="193727"/>
                  </a:lnTo>
                  <a:lnTo>
                    <a:pt x="24823" y="179424"/>
                  </a:lnTo>
                  <a:lnTo>
                    <a:pt x="31561" y="139393"/>
                  </a:lnTo>
                  <a:lnTo>
                    <a:pt x="47548" y="81606"/>
                  </a:lnTo>
                  <a:lnTo>
                    <a:pt x="63499" y="46592"/>
                  </a:lnTo>
                  <a:lnTo>
                    <a:pt x="88632" y="19580"/>
                  </a:lnTo>
                  <a:lnTo>
                    <a:pt x="118306" y="2348"/>
                  </a:lnTo>
                  <a:lnTo>
                    <a:pt x="142035" y="0"/>
                  </a:lnTo>
                  <a:lnTo>
                    <a:pt x="165840" y="4026"/>
                  </a:lnTo>
                  <a:lnTo>
                    <a:pt x="184219" y="13614"/>
                  </a:lnTo>
                  <a:lnTo>
                    <a:pt x="197066" y="31913"/>
                  </a:lnTo>
                  <a:lnTo>
                    <a:pt x="220435" y="81789"/>
                  </a:lnTo>
                  <a:lnTo>
                    <a:pt x="239176" y="145106"/>
                  </a:lnTo>
                  <a:lnTo>
                    <a:pt x="250519" y="195389"/>
                  </a:lnTo>
                  <a:lnTo>
                    <a:pt x="261713" y="258013"/>
                  </a:lnTo>
                  <a:lnTo>
                    <a:pt x="260836" y="309041"/>
                  </a:lnTo>
                  <a:lnTo>
                    <a:pt x="253167" y="361205"/>
                  </a:lnTo>
                  <a:lnTo>
                    <a:pt x="240367" y="407467"/>
                  </a:lnTo>
                  <a:lnTo>
                    <a:pt x="218636" y="443401"/>
                  </a:lnTo>
                  <a:lnTo>
                    <a:pt x="179852" y="481395"/>
                  </a:lnTo>
                  <a:lnTo>
                    <a:pt x="148844" y="504170"/>
                  </a:lnTo>
                  <a:lnTo>
                    <a:pt x="124802" y="512370"/>
                  </a:lnTo>
                  <a:lnTo>
                    <a:pt x="99689" y="514845"/>
                  </a:lnTo>
                  <a:lnTo>
                    <a:pt x="44229" y="503893"/>
                  </a:lnTo>
                  <a:lnTo>
                    <a:pt x="26054" y="491191"/>
                  </a:lnTo>
                  <a:lnTo>
                    <a:pt x="11347" y="473847"/>
                  </a:lnTo>
                  <a:lnTo>
                    <a:pt x="911" y="454440"/>
                  </a:lnTo>
                  <a:lnTo>
                    <a:pt x="0" y="444352"/>
                  </a:lnTo>
                  <a:lnTo>
                    <a:pt x="5227" y="423783"/>
                  </a:lnTo>
                  <a:lnTo>
                    <a:pt x="21324" y="398062"/>
                  </a:lnTo>
                  <a:lnTo>
                    <a:pt x="37321" y="386053"/>
                  </a:lnTo>
                  <a:lnTo>
                    <a:pt x="46500" y="381213"/>
                  </a:lnTo>
                  <a:lnTo>
                    <a:pt x="69177" y="378954"/>
                  </a:lnTo>
                  <a:lnTo>
                    <a:pt x="116274" y="387036"/>
                  </a:lnTo>
                  <a:lnTo>
                    <a:pt x="177089" y="421410"/>
                  </a:lnTo>
                  <a:lnTo>
                    <a:pt x="237939" y="471910"/>
                  </a:lnTo>
                  <a:lnTo>
                    <a:pt x="266270" y="488361"/>
                  </a:lnTo>
                  <a:lnTo>
                    <a:pt x="302481" y="495056"/>
                  </a:lnTo>
                  <a:lnTo>
                    <a:pt x="326056" y="490382"/>
                  </a:lnTo>
                  <a:lnTo>
                    <a:pt x="359656" y="476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58466" y="1179191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3120" y="215311"/>
                  </a:lnTo>
                  <a:lnTo>
                    <a:pt x="8333" y="264617"/>
                  </a:lnTo>
                  <a:lnTo>
                    <a:pt x="12998" y="316271"/>
                  </a:lnTo>
                  <a:lnTo>
                    <a:pt x="18669" y="368621"/>
                  </a:lnTo>
                  <a:lnTo>
                    <a:pt x="20349" y="418057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00621" y="141081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3783" y="8333"/>
                  </a:lnTo>
                  <a:lnTo>
                    <a:pt x="77712" y="11893"/>
                  </a:lnTo>
                  <a:lnTo>
                    <a:pt x="14391" y="367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1274" y="1105492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31586" y="0"/>
                  </a:moveTo>
                  <a:lnTo>
                    <a:pt x="20133" y="48931"/>
                  </a:lnTo>
                  <a:lnTo>
                    <a:pt x="13374" y="99896"/>
                  </a:lnTo>
                  <a:lnTo>
                    <a:pt x="11372" y="153211"/>
                  </a:lnTo>
                  <a:lnTo>
                    <a:pt x="10779" y="204883"/>
                  </a:lnTo>
                  <a:lnTo>
                    <a:pt x="10603" y="258408"/>
                  </a:lnTo>
                  <a:lnTo>
                    <a:pt x="10551" y="310142"/>
                  </a:lnTo>
                  <a:lnTo>
                    <a:pt x="10535" y="369924"/>
                  </a:lnTo>
                  <a:lnTo>
                    <a:pt x="10531" y="425852"/>
                  </a:lnTo>
                  <a:lnTo>
                    <a:pt x="4940" y="48108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2818" y="1076506"/>
              <a:ext cx="436214" cy="405730"/>
            </a:xfrm>
            <a:custGeom>
              <a:avLst/>
              <a:gdLst/>
              <a:ahLst/>
              <a:cxnLst/>
              <a:rect l="0" t="0" r="0" b="0"/>
              <a:pathLst>
                <a:path w="436214" h="405730">
                  <a:moveTo>
                    <a:pt x="0" y="113214"/>
                  </a:moveTo>
                  <a:lnTo>
                    <a:pt x="20244" y="69251"/>
                  </a:lnTo>
                  <a:lnTo>
                    <a:pt x="44993" y="44556"/>
                  </a:lnTo>
                  <a:lnTo>
                    <a:pt x="95136" y="19583"/>
                  </a:lnTo>
                  <a:lnTo>
                    <a:pt x="148124" y="4642"/>
                  </a:lnTo>
                  <a:lnTo>
                    <a:pt x="206511" y="0"/>
                  </a:lnTo>
                  <a:lnTo>
                    <a:pt x="259985" y="9136"/>
                  </a:lnTo>
                  <a:lnTo>
                    <a:pt x="310278" y="27794"/>
                  </a:lnTo>
                  <a:lnTo>
                    <a:pt x="345788" y="58399"/>
                  </a:lnTo>
                  <a:lnTo>
                    <a:pt x="395812" y="117962"/>
                  </a:lnTo>
                  <a:lnTo>
                    <a:pt x="416094" y="171907"/>
                  </a:lnTo>
                  <a:lnTo>
                    <a:pt x="431365" y="228836"/>
                  </a:lnTo>
                  <a:lnTo>
                    <a:pt x="436213" y="257018"/>
                  </a:lnTo>
                  <a:lnTo>
                    <a:pt x="434468" y="285141"/>
                  </a:lnTo>
                  <a:lnTo>
                    <a:pt x="421320" y="321693"/>
                  </a:lnTo>
                  <a:lnTo>
                    <a:pt x="402606" y="349161"/>
                  </a:lnTo>
                  <a:lnTo>
                    <a:pt x="371065" y="372117"/>
                  </a:lnTo>
                  <a:lnTo>
                    <a:pt x="313074" y="396454"/>
                  </a:lnTo>
                  <a:lnTo>
                    <a:pt x="253564" y="405729"/>
                  </a:lnTo>
                  <a:lnTo>
                    <a:pt x="200042" y="397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58715" y="1105492"/>
              <a:ext cx="157928" cy="569891"/>
            </a:xfrm>
            <a:custGeom>
              <a:avLst/>
              <a:gdLst/>
              <a:ahLst/>
              <a:cxnLst/>
              <a:rect l="0" t="0" r="0" b="0"/>
              <a:pathLst>
                <a:path w="157928" h="569891">
                  <a:moveTo>
                    <a:pt x="0" y="0"/>
                  </a:moveTo>
                  <a:lnTo>
                    <a:pt x="1170" y="50433"/>
                  </a:lnTo>
                  <a:lnTo>
                    <a:pt x="7235" y="108919"/>
                  </a:lnTo>
                  <a:lnTo>
                    <a:pt x="9065" y="154083"/>
                  </a:lnTo>
                  <a:lnTo>
                    <a:pt x="17475" y="217349"/>
                  </a:lnTo>
                  <a:lnTo>
                    <a:pt x="19996" y="263141"/>
                  </a:lnTo>
                  <a:lnTo>
                    <a:pt x="21912" y="323503"/>
                  </a:lnTo>
                  <a:lnTo>
                    <a:pt x="28199" y="374923"/>
                  </a:lnTo>
                  <a:lnTo>
                    <a:pt x="30582" y="433572"/>
                  </a:lnTo>
                  <a:lnTo>
                    <a:pt x="30118" y="493064"/>
                  </a:lnTo>
                  <a:lnTo>
                    <a:pt x="20073" y="553154"/>
                  </a:lnTo>
                  <a:lnTo>
                    <a:pt x="16892" y="565301"/>
                  </a:lnTo>
                  <a:lnTo>
                    <a:pt x="13601" y="569890"/>
                  </a:lnTo>
                  <a:lnTo>
                    <a:pt x="10237" y="569439"/>
                  </a:lnTo>
                  <a:lnTo>
                    <a:pt x="6825" y="565630"/>
                  </a:lnTo>
                  <a:lnTo>
                    <a:pt x="1348" y="518658"/>
                  </a:lnTo>
                  <a:lnTo>
                    <a:pt x="3386" y="463106"/>
                  </a:lnTo>
                  <a:lnTo>
                    <a:pt x="14707" y="412662"/>
                  </a:lnTo>
                  <a:lnTo>
                    <a:pt x="30353" y="385223"/>
                  </a:lnTo>
                  <a:lnTo>
                    <a:pt x="46245" y="372811"/>
                  </a:lnTo>
                  <a:lnTo>
                    <a:pt x="55397" y="367864"/>
                  </a:lnTo>
                  <a:lnTo>
                    <a:pt x="65007" y="368075"/>
                  </a:lnTo>
                  <a:lnTo>
                    <a:pt x="85043" y="377668"/>
                  </a:lnTo>
                  <a:lnTo>
                    <a:pt x="110466" y="397211"/>
                  </a:lnTo>
                  <a:lnTo>
                    <a:pt x="127227" y="423408"/>
                  </a:lnTo>
                  <a:lnTo>
                    <a:pt x="150678" y="484510"/>
                  </a:lnTo>
                  <a:lnTo>
                    <a:pt x="156972" y="539073"/>
                  </a:lnTo>
                  <a:lnTo>
                    <a:pt x="157927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69285" y="1516103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15641" y="26386"/>
                  </a:lnTo>
                  <a:lnTo>
                    <a:pt x="34328" y="69206"/>
                  </a:lnTo>
                  <a:lnTo>
                    <a:pt x="46842" y="84571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48228" y="1463461"/>
              <a:ext cx="157928" cy="536954"/>
            </a:xfrm>
            <a:custGeom>
              <a:avLst/>
              <a:gdLst/>
              <a:ahLst/>
              <a:cxnLst/>
              <a:rect l="0" t="0" r="0" b="0"/>
              <a:pathLst>
                <a:path w="157928" h="536954">
                  <a:moveTo>
                    <a:pt x="157927" y="0"/>
                  </a:moveTo>
                  <a:lnTo>
                    <a:pt x="143273" y="62092"/>
                  </a:lnTo>
                  <a:lnTo>
                    <a:pt x="126260" y="118791"/>
                  </a:lnTo>
                  <a:lnTo>
                    <a:pt x="108783" y="179160"/>
                  </a:lnTo>
                  <a:lnTo>
                    <a:pt x="91245" y="240561"/>
                  </a:lnTo>
                  <a:lnTo>
                    <a:pt x="70579" y="294588"/>
                  </a:lnTo>
                  <a:lnTo>
                    <a:pt x="46599" y="348582"/>
                  </a:lnTo>
                  <a:lnTo>
                    <a:pt x="28204" y="409144"/>
                  </a:lnTo>
                  <a:lnTo>
                    <a:pt x="14063" y="468076"/>
                  </a:lnTo>
                  <a:lnTo>
                    <a:pt x="3124" y="51663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58318" y="1447343"/>
              <a:ext cx="139806" cy="203829"/>
            </a:xfrm>
            <a:custGeom>
              <a:avLst/>
              <a:gdLst/>
              <a:ahLst/>
              <a:cxnLst/>
              <a:rect l="0" t="0" r="0" b="0"/>
              <a:pathLst>
                <a:path w="139806" h="203829">
                  <a:moveTo>
                    <a:pt x="137350" y="5589"/>
                  </a:moveTo>
                  <a:lnTo>
                    <a:pt x="120583" y="0"/>
                  </a:lnTo>
                  <a:lnTo>
                    <a:pt x="102992" y="375"/>
                  </a:lnTo>
                  <a:lnTo>
                    <a:pt x="45521" y="14478"/>
                  </a:lnTo>
                  <a:lnTo>
                    <a:pt x="22838" y="25527"/>
                  </a:lnTo>
                  <a:lnTo>
                    <a:pt x="7297" y="41357"/>
                  </a:lnTo>
                  <a:lnTo>
                    <a:pt x="1515" y="50491"/>
                  </a:lnTo>
                  <a:lnTo>
                    <a:pt x="0" y="58921"/>
                  </a:lnTo>
                  <a:lnTo>
                    <a:pt x="1330" y="66880"/>
                  </a:lnTo>
                  <a:lnTo>
                    <a:pt x="4556" y="74526"/>
                  </a:lnTo>
                  <a:lnTo>
                    <a:pt x="17499" y="86141"/>
                  </a:lnTo>
                  <a:lnTo>
                    <a:pt x="74749" y="110551"/>
                  </a:lnTo>
                  <a:lnTo>
                    <a:pt x="116406" y="124848"/>
                  </a:lnTo>
                  <a:lnTo>
                    <a:pt x="131161" y="138142"/>
                  </a:lnTo>
                  <a:lnTo>
                    <a:pt x="136733" y="146600"/>
                  </a:lnTo>
                  <a:lnTo>
                    <a:pt x="139805" y="165357"/>
                  </a:lnTo>
                  <a:lnTo>
                    <a:pt x="138987" y="175272"/>
                  </a:lnTo>
                  <a:lnTo>
                    <a:pt x="134932" y="183052"/>
                  </a:lnTo>
                  <a:lnTo>
                    <a:pt x="121067" y="194816"/>
                  </a:lnTo>
                  <a:lnTo>
                    <a:pt x="87942" y="202426"/>
                  </a:lnTo>
                  <a:lnTo>
                    <a:pt x="38337" y="203828"/>
                  </a:lnTo>
                  <a:lnTo>
                    <a:pt x="11008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74307" y="1526632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4" y="107997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00953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7642" y="1471305"/>
              <a:ext cx="133882" cy="208279"/>
            </a:xfrm>
            <a:custGeom>
              <a:avLst/>
              <a:gdLst/>
              <a:ahLst/>
              <a:cxnLst/>
              <a:rect l="0" t="0" r="0" b="0"/>
              <a:pathLst>
                <a:path w="133882" h="208279">
                  <a:moveTo>
                    <a:pt x="123352" y="65855"/>
                  </a:moveTo>
                  <a:lnTo>
                    <a:pt x="128942" y="49088"/>
                  </a:lnTo>
                  <a:lnTo>
                    <a:pt x="127079" y="40639"/>
                  </a:lnTo>
                  <a:lnTo>
                    <a:pt x="115650" y="21893"/>
                  </a:lnTo>
                  <a:lnTo>
                    <a:pt x="98872" y="8102"/>
                  </a:lnTo>
                  <a:lnTo>
                    <a:pt x="89485" y="2786"/>
                  </a:lnTo>
                  <a:lnTo>
                    <a:pt x="66576" y="0"/>
                  </a:lnTo>
                  <a:lnTo>
                    <a:pt x="53916" y="895"/>
                  </a:lnTo>
                  <a:lnTo>
                    <a:pt x="33610" y="11247"/>
                  </a:lnTo>
                  <a:lnTo>
                    <a:pt x="17957" y="27547"/>
                  </a:lnTo>
                  <a:lnTo>
                    <a:pt x="7100" y="46490"/>
                  </a:lnTo>
                  <a:lnTo>
                    <a:pt x="0" y="88063"/>
                  </a:lnTo>
                  <a:lnTo>
                    <a:pt x="6006" y="144938"/>
                  </a:lnTo>
                  <a:lnTo>
                    <a:pt x="16314" y="178974"/>
                  </a:lnTo>
                  <a:lnTo>
                    <a:pt x="27427" y="196459"/>
                  </a:lnTo>
                  <a:lnTo>
                    <a:pt x="37175" y="202057"/>
                  </a:lnTo>
                  <a:lnTo>
                    <a:pt x="63605" y="208278"/>
                  </a:lnTo>
                  <a:lnTo>
                    <a:pt x="88609" y="204803"/>
                  </a:lnTo>
                  <a:lnTo>
                    <a:pt x="133881" y="19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60166" y="1473661"/>
              <a:ext cx="193514" cy="211053"/>
            </a:xfrm>
            <a:custGeom>
              <a:avLst/>
              <a:gdLst/>
              <a:ahLst/>
              <a:cxnLst/>
              <a:rect l="0" t="0" r="0" b="0"/>
              <a:pathLst>
                <a:path w="193514" h="211053">
                  <a:moveTo>
                    <a:pt x="88228" y="147727"/>
                  </a:moveTo>
                  <a:lnTo>
                    <a:pt x="104995" y="136549"/>
                  </a:lnTo>
                  <a:lnTo>
                    <a:pt x="116347" y="118582"/>
                  </a:lnTo>
                  <a:lnTo>
                    <a:pt x="124122" y="93830"/>
                  </a:lnTo>
                  <a:lnTo>
                    <a:pt x="127578" y="63331"/>
                  </a:lnTo>
                  <a:lnTo>
                    <a:pt x="122874" y="39638"/>
                  </a:lnTo>
                  <a:lnTo>
                    <a:pt x="107072" y="13145"/>
                  </a:lnTo>
                  <a:lnTo>
                    <a:pt x="100791" y="5364"/>
                  </a:lnTo>
                  <a:lnTo>
                    <a:pt x="93094" y="1345"/>
                  </a:lnTo>
                  <a:lnTo>
                    <a:pt x="75183" y="0"/>
                  </a:lnTo>
                  <a:lnTo>
                    <a:pt x="66663" y="3619"/>
                  </a:lnTo>
                  <a:lnTo>
                    <a:pt x="43494" y="25480"/>
                  </a:lnTo>
                  <a:lnTo>
                    <a:pt x="22981" y="55354"/>
                  </a:lnTo>
                  <a:lnTo>
                    <a:pt x="1141" y="114838"/>
                  </a:lnTo>
                  <a:lnTo>
                    <a:pt x="0" y="136619"/>
                  </a:lnTo>
                  <a:lnTo>
                    <a:pt x="8799" y="179198"/>
                  </a:lnTo>
                  <a:lnTo>
                    <a:pt x="24009" y="205275"/>
                  </a:lnTo>
                  <a:lnTo>
                    <a:pt x="31377" y="209489"/>
                  </a:lnTo>
                  <a:lnTo>
                    <a:pt x="48923" y="211052"/>
                  </a:lnTo>
                  <a:lnTo>
                    <a:pt x="65300" y="204727"/>
                  </a:lnTo>
                  <a:lnTo>
                    <a:pt x="72942" y="199765"/>
                  </a:lnTo>
                  <a:lnTo>
                    <a:pt x="84554" y="184893"/>
                  </a:lnTo>
                  <a:lnTo>
                    <a:pt x="108962" y="126236"/>
                  </a:lnTo>
                  <a:lnTo>
                    <a:pt x="112579" y="115852"/>
                  </a:lnTo>
                  <a:lnTo>
                    <a:pt x="116160" y="113609"/>
                  </a:lnTo>
                  <a:lnTo>
                    <a:pt x="119718" y="116793"/>
                  </a:lnTo>
                  <a:lnTo>
                    <a:pt x="159029" y="179967"/>
                  </a:lnTo>
                  <a:lnTo>
                    <a:pt x="172727" y="191302"/>
                  </a:lnTo>
                  <a:lnTo>
                    <a:pt x="193513" y="200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85264" y="1189720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60786"/>
                  </a:lnTo>
                  <a:lnTo>
                    <a:pt x="9553" y="217460"/>
                  </a:lnTo>
                  <a:lnTo>
                    <a:pt x="13456" y="273715"/>
                  </a:lnTo>
                  <a:lnTo>
                    <a:pt x="18805" y="325206"/>
                  </a:lnTo>
                  <a:lnTo>
                    <a:pt x="23509" y="379847"/>
                  </a:lnTo>
                  <a:lnTo>
                    <a:pt x="29991" y="440929"/>
                  </a:lnTo>
                  <a:lnTo>
                    <a:pt x="31376" y="502789"/>
                  </a:lnTo>
                  <a:lnTo>
                    <a:pt x="31586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6271" y="1094963"/>
              <a:ext cx="283347" cy="564457"/>
            </a:xfrm>
            <a:custGeom>
              <a:avLst/>
              <a:gdLst/>
              <a:ahLst/>
              <a:cxnLst/>
              <a:rect l="0" t="0" r="0" b="0"/>
              <a:pathLst>
                <a:path w="283347" h="564457">
                  <a:moveTo>
                    <a:pt x="30662" y="178985"/>
                  </a:moveTo>
                  <a:lnTo>
                    <a:pt x="33781" y="238343"/>
                  </a:lnTo>
                  <a:lnTo>
                    <a:pt x="39727" y="289106"/>
                  </a:lnTo>
                  <a:lnTo>
                    <a:pt x="42071" y="344193"/>
                  </a:lnTo>
                  <a:lnTo>
                    <a:pt x="49467" y="400135"/>
                  </a:lnTo>
                  <a:lnTo>
                    <a:pt x="56863" y="450656"/>
                  </a:lnTo>
                  <a:lnTo>
                    <a:pt x="60652" y="500466"/>
                  </a:lnTo>
                  <a:lnTo>
                    <a:pt x="60762" y="562415"/>
                  </a:lnTo>
                  <a:lnTo>
                    <a:pt x="58918" y="564456"/>
                  </a:lnTo>
                  <a:lnTo>
                    <a:pt x="56518" y="562308"/>
                  </a:lnTo>
                  <a:lnTo>
                    <a:pt x="47552" y="542516"/>
                  </a:lnTo>
                  <a:lnTo>
                    <a:pt x="37486" y="492068"/>
                  </a:lnTo>
                  <a:lnTo>
                    <a:pt x="30575" y="448374"/>
                  </a:lnTo>
                  <a:lnTo>
                    <a:pt x="20108" y="390215"/>
                  </a:lnTo>
                  <a:lnTo>
                    <a:pt x="9597" y="338278"/>
                  </a:lnTo>
                  <a:lnTo>
                    <a:pt x="2193" y="277265"/>
                  </a:lnTo>
                  <a:lnTo>
                    <a:pt x="0" y="225263"/>
                  </a:lnTo>
                  <a:lnTo>
                    <a:pt x="4848" y="171358"/>
                  </a:lnTo>
                  <a:lnTo>
                    <a:pt x="19374" y="137731"/>
                  </a:lnTo>
                  <a:lnTo>
                    <a:pt x="64568" y="82840"/>
                  </a:lnTo>
                  <a:lnTo>
                    <a:pt x="100110" y="57821"/>
                  </a:lnTo>
                  <a:lnTo>
                    <a:pt x="151455" y="41179"/>
                  </a:lnTo>
                  <a:lnTo>
                    <a:pt x="213706" y="25075"/>
                  </a:lnTo>
                  <a:lnTo>
                    <a:pt x="257891" y="10629"/>
                  </a:lnTo>
                  <a:lnTo>
                    <a:pt x="283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06404" y="1400290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82995" y="17958"/>
                  </a:lnTo>
                  <a:lnTo>
                    <a:pt x="23289" y="4470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11689" y="1460913"/>
              <a:ext cx="137614" cy="202590"/>
            </a:xfrm>
            <a:custGeom>
              <a:avLst/>
              <a:gdLst/>
              <a:ahLst/>
              <a:cxnLst/>
              <a:rect l="0" t="0" r="0" b="0"/>
              <a:pathLst>
                <a:path w="137614" h="202590">
                  <a:moveTo>
                    <a:pt x="0" y="107833"/>
                  </a:moveTo>
                  <a:lnTo>
                    <a:pt x="42692" y="104713"/>
                  </a:lnTo>
                  <a:lnTo>
                    <a:pt x="94833" y="88705"/>
                  </a:lnTo>
                  <a:lnTo>
                    <a:pt x="115847" y="77494"/>
                  </a:lnTo>
                  <a:lnTo>
                    <a:pt x="130646" y="61594"/>
                  </a:lnTo>
                  <a:lnTo>
                    <a:pt x="136231" y="52440"/>
                  </a:lnTo>
                  <a:lnTo>
                    <a:pt x="137613" y="42828"/>
                  </a:lnTo>
                  <a:lnTo>
                    <a:pt x="132911" y="22790"/>
                  </a:lnTo>
                  <a:lnTo>
                    <a:pt x="126042" y="14873"/>
                  </a:lnTo>
                  <a:lnTo>
                    <a:pt x="105932" y="2956"/>
                  </a:lnTo>
                  <a:lnTo>
                    <a:pt x="84515" y="0"/>
                  </a:lnTo>
                  <a:lnTo>
                    <a:pt x="64468" y="3755"/>
                  </a:lnTo>
                  <a:lnTo>
                    <a:pt x="40029" y="19023"/>
                  </a:lnTo>
                  <a:lnTo>
                    <a:pt x="25199" y="31707"/>
                  </a:lnTo>
                  <a:lnTo>
                    <a:pt x="17049" y="54502"/>
                  </a:lnTo>
                  <a:lnTo>
                    <a:pt x="15580" y="97100"/>
                  </a:lnTo>
                  <a:lnTo>
                    <a:pt x="20962" y="124120"/>
                  </a:lnTo>
                  <a:lnTo>
                    <a:pt x="31153" y="147827"/>
                  </a:lnTo>
                  <a:lnTo>
                    <a:pt x="55634" y="175315"/>
                  </a:lnTo>
                  <a:lnTo>
                    <a:pt x="85114" y="192688"/>
                  </a:lnTo>
                  <a:lnTo>
                    <a:pt x="126342" y="202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7546" y="1497698"/>
              <a:ext cx="192641" cy="171285"/>
            </a:xfrm>
            <a:custGeom>
              <a:avLst/>
              <a:gdLst/>
              <a:ahLst/>
              <a:cxnLst/>
              <a:rect l="0" t="0" r="0" b="0"/>
              <a:pathLst>
                <a:path w="192641" h="171285">
                  <a:moveTo>
                    <a:pt x="87355" y="102633"/>
                  </a:moveTo>
                  <a:lnTo>
                    <a:pt x="98534" y="91455"/>
                  </a:lnTo>
                  <a:lnTo>
                    <a:pt x="111074" y="62146"/>
                  </a:lnTo>
                  <a:lnTo>
                    <a:pt x="112325" y="40185"/>
                  </a:lnTo>
                  <a:lnTo>
                    <a:pt x="107811" y="19896"/>
                  </a:lnTo>
                  <a:lnTo>
                    <a:pt x="98007" y="3080"/>
                  </a:lnTo>
                  <a:lnTo>
                    <a:pt x="90947" y="0"/>
                  </a:lnTo>
                  <a:lnTo>
                    <a:pt x="82731" y="286"/>
                  </a:lnTo>
                  <a:lnTo>
                    <a:pt x="54400" y="11867"/>
                  </a:lnTo>
                  <a:lnTo>
                    <a:pt x="44328" y="17556"/>
                  </a:lnTo>
                  <a:lnTo>
                    <a:pt x="18974" y="47919"/>
                  </a:lnTo>
                  <a:lnTo>
                    <a:pt x="2234" y="92141"/>
                  </a:lnTo>
                  <a:lnTo>
                    <a:pt x="0" y="119027"/>
                  </a:lnTo>
                  <a:lnTo>
                    <a:pt x="4077" y="141505"/>
                  </a:lnTo>
                  <a:lnTo>
                    <a:pt x="13688" y="159294"/>
                  </a:lnTo>
                  <a:lnTo>
                    <a:pt x="21866" y="164973"/>
                  </a:lnTo>
                  <a:lnTo>
                    <a:pt x="43431" y="171284"/>
                  </a:lnTo>
                  <a:lnTo>
                    <a:pt x="53393" y="170627"/>
                  </a:lnTo>
                  <a:lnTo>
                    <a:pt x="70701" y="163658"/>
                  </a:lnTo>
                  <a:lnTo>
                    <a:pt x="83073" y="146523"/>
                  </a:lnTo>
                  <a:lnTo>
                    <a:pt x="104339" y="92122"/>
                  </a:lnTo>
                  <a:lnTo>
                    <a:pt x="108036" y="92116"/>
                  </a:lnTo>
                  <a:lnTo>
                    <a:pt x="111671" y="95622"/>
                  </a:lnTo>
                  <a:lnTo>
                    <a:pt x="128251" y="124125"/>
                  </a:lnTo>
                  <a:lnTo>
                    <a:pt x="144135" y="134802"/>
                  </a:lnTo>
                  <a:lnTo>
                    <a:pt x="192640" y="144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74943" y="1189720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50432"/>
                  </a:lnTo>
                  <a:lnTo>
                    <a:pt x="1170" y="105410"/>
                  </a:lnTo>
                  <a:lnTo>
                    <a:pt x="7236" y="155885"/>
                  </a:lnTo>
                  <a:lnTo>
                    <a:pt x="9553" y="217633"/>
                  </a:lnTo>
                  <a:lnTo>
                    <a:pt x="13456" y="279079"/>
                  </a:lnTo>
                  <a:lnTo>
                    <a:pt x="19556" y="330947"/>
                  </a:lnTo>
                  <a:lnTo>
                    <a:pt x="29166" y="393489"/>
                  </a:lnTo>
                  <a:lnTo>
                    <a:pt x="39210" y="448996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90715" y="1400290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48290" y="19128"/>
                  </a:lnTo>
                  <a:lnTo>
                    <a:pt x="94239" y="36880"/>
                  </a:lnTo>
                  <a:lnTo>
                    <a:pt x="38503" y="466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14009" y="1484518"/>
              <a:ext cx="113619" cy="170595"/>
            </a:xfrm>
            <a:custGeom>
              <a:avLst/>
              <a:gdLst/>
              <a:ahLst/>
              <a:cxnLst/>
              <a:rect l="0" t="0" r="0" b="0"/>
              <a:pathLst>
                <a:path w="113619" h="170595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12587" y="145102"/>
                  </a:lnTo>
                  <a:lnTo>
                    <a:pt x="18188" y="154056"/>
                  </a:lnTo>
                  <a:lnTo>
                    <a:pt x="33770" y="167125"/>
                  </a:lnTo>
                  <a:lnTo>
                    <a:pt x="55513" y="170594"/>
                  </a:lnTo>
                  <a:lnTo>
                    <a:pt x="67862" y="169881"/>
                  </a:lnTo>
                  <a:lnTo>
                    <a:pt x="87823" y="159731"/>
                  </a:lnTo>
                  <a:lnTo>
                    <a:pt x="96421" y="152110"/>
                  </a:lnTo>
                  <a:lnTo>
                    <a:pt x="105975" y="131165"/>
                  </a:lnTo>
                  <a:lnTo>
                    <a:pt x="112108" y="74002"/>
                  </a:lnTo>
                  <a:lnTo>
                    <a:pt x="11361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80270" y="1431875"/>
              <a:ext cx="105285" cy="223827"/>
            </a:xfrm>
            <a:custGeom>
              <a:avLst/>
              <a:gdLst/>
              <a:ahLst/>
              <a:cxnLst/>
              <a:rect l="0" t="0" r="0" b="0"/>
              <a:pathLst>
                <a:path w="105285" h="223827">
                  <a:moveTo>
                    <a:pt x="0" y="115814"/>
                  </a:moveTo>
                  <a:lnTo>
                    <a:pt x="15641" y="133794"/>
                  </a:lnTo>
                  <a:lnTo>
                    <a:pt x="23719" y="150711"/>
                  </a:lnTo>
                  <a:lnTo>
                    <a:pt x="33669" y="208811"/>
                  </a:lnTo>
                  <a:lnTo>
                    <a:pt x="37190" y="223826"/>
                  </a:lnTo>
                  <a:lnTo>
                    <a:pt x="36492" y="222917"/>
                  </a:lnTo>
                  <a:lnTo>
                    <a:pt x="15349" y="174176"/>
                  </a:lnTo>
                  <a:lnTo>
                    <a:pt x="11480" y="116294"/>
                  </a:lnTo>
                  <a:lnTo>
                    <a:pt x="13056" y="59280"/>
                  </a:lnTo>
                  <a:lnTo>
                    <a:pt x="21790" y="39605"/>
                  </a:lnTo>
                  <a:lnTo>
                    <a:pt x="39861" y="15374"/>
                  </a:lnTo>
                  <a:lnTo>
                    <a:pt x="59440" y="6833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2088" y="1450564"/>
              <a:ext cx="138241" cy="194943"/>
            </a:xfrm>
            <a:custGeom>
              <a:avLst/>
              <a:gdLst/>
              <a:ahLst/>
              <a:cxnLst/>
              <a:rect l="0" t="0" r="0" b="0"/>
              <a:pathLst>
                <a:path w="138241" h="194943">
                  <a:moveTo>
                    <a:pt x="16637" y="55011"/>
                  </a:moveTo>
                  <a:lnTo>
                    <a:pt x="22226" y="71778"/>
                  </a:lnTo>
                  <a:lnTo>
                    <a:pt x="34329" y="83130"/>
                  </a:lnTo>
                  <a:lnTo>
                    <a:pt x="70695" y="99949"/>
                  </a:lnTo>
                  <a:lnTo>
                    <a:pt x="90965" y="101110"/>
                  </a:lnTo>
                  <a:lnTo>
                    <a:pt x="110504" y="96556"/>
                  </a:lnTo>
                  <a:lnTo>
                    <a:pt x="126986" y="86734"/>
                  </a:lnTo>
                  <a:lnTo>
                    <a:pt x="132317" y="78499"/>
                  </a:lnTo>
                  <a:lnTo>
                    <a:pt x="138240" y="56871"/>
                  </a:lnTo>
                  <a:lnTo>
                    <a:pt x="134634" y="34780"/>
                  </a:lnTo>
                  <a:lnTo>
                    <a:pt x="130397" y="23976"/>
                  </a:lnTo>
                  <a:lnTo>
                    <a:pt x="116330" y="8852"/>
                  </a:lnTo>
                  <a:lnTo>
                    <a:pt x="107666" y="3181"/>
                  </a:lnTo>
                  <a:lnTo>
                    <a:pt x="85560" y="0"/>
                  </a:lnTo>
                  <a:lnTo>
                    <a:pt x="61307" y="3655"/>
                  </a:lnTo>
                  <a:lnTo>
                    <a:pt x="38831" y="13079"/>
                  </a:lnTo>
                  <a:lnTo>
                    <a:pt x="12035" y="37127"/>
                  </a:lnTo>
                  <a:lnTo>
                    <a:pt x="2894" y="62660"/>
                  </a:lnTo>
                  <a:lnTo>
                    <a:pt x="0" y="91166"/>
                  </a:lnTo>
                  <a:lnTo>
                    <a:pt x="2614" y="115533"/>
                  </a:lnTo>
                  <a:lnTo>
                    <a:pt x="16251" y="148983"/>
                  </a:lnTo>
                  <a:lnTo>
                    <a:pt x="35111" y="175531"/>
                  </a:lnTo>
                  <a:lnTo>
                    <a:pt x="61105" y="192626"/>
                  </a:lnTo>
                  <a:lnTo>
                    <a:pt x="80854" y="194942"/>
                  </a:lnTo>
                  <a:lnTo>
                    <a:pt x="132450" y="191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67902" y="1442404"/>
              <a:ext cx="128332" cy="263213"/>
            </a:xfrm>
            <a:custGeom>
              <a:avLst/>
              <a:gdLst/>
              <a:ahLst/>
              <a:cxnLst/>
              <a:rect l="0" t="0" r="0" b="0"/>
              <a:pathLst>
                <a:path w="128332" h="263213">
                  <a:moveTo>
                    <a:pt x="128263" y="0"/>
                  </a:moveTo>
                  <a:lnTo>
                    <a:pt x="94641" y="2339"/>
                  </a:lnTo>
                  <a:lnTo>
                    <a:pt x="58770" y="16811"/>
                  </a:lnTo>
                  <a:lnTo>
                    <a:pt x="16976" y="49498"/>
                  </a:lnTo>
                  <a:lnTo>
                    <a:pt x="793" y="75887"/>
                  </a:lnTo>
                  <a:lnTo>
                    <a:pt x="0" y="84517"/>
                  </a:lnTo>
                  <a:lnTo>
                    <a:pt x="5357" y="100344"/>
                  </a:lnTo>
                  <a:lnTo>
                    <a:pt x="18657" y="112058"/>
                  </a:lnTo>
                  <a:lnTo>
                    <a:pt x="73146" y="134036"/>
                  </a:lnTo>
                  <a:lnTo>
                    <a:pt x="114126" y="158754"/>
                  </a:lnTo>
                  <a:lnTo>
                    <a:pt x="122348" y="165497"/>
                  </a:lnTo>
                  <a:lnTo>
                    <a:pt x="126660" y="174672"/>
                  </a:lnTo>
                  <a:lnTo>
                    <a:pt x="128331" y="197345"/>
                  </a:lnTo>
                  <a:lnTo>
                    <a:pt x="124798" y="207602"/>
                  </a:lnTo>
                  <a:lnTo>
                    <a:pt x="111516" y="225238"/>
                  </a:lnTo>
                  <a:lnTo>
                    <a:pt x="90794" y="237756"/>
                  </a:lnTo>
                  <a:lnTo>
                    <a:pt x="32745" y="259706"/>
                  </a:lnTo>
                  <a:lnTo>
                    <a:pt x="2297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81784" y="1478929"/>
              <a:ext cx="189100" cy="201281"/>
            </a:xfrm>
            <a:custGeom>
              <a:avLst/>
              <a:gdLst/>
              <a:ahLst/>
              <a:cxnLst/>
              <a:rect l="0" t="0" r="0" b="0"/>
              <a:pathLst>
                <a:path w="189100" h="201281">
                  <a:moveTo>
                    <a:pt x="161863" y="5589"/>
                  </a:moveTo>
                  <a:lnTo>
                    <a:pt x="145096" y="0"/>
                  </a:lnTo>
                  <a:lnTo>
                    <a:pt x="127504" y="375"/>
                  </a:lnTo>
                  <a:lnTo>
                    <a:pt x="77270" y="14477"/>
                  </a:lnTo>
                  <a:lnTo>
                    <a:pt x="38569" y="38237"/>
                  </a:lnTo>
                  <a:lnTo>
                    <a:pt x="24008" y="52854"/>
                  </a:lnTo>
                  <a:lnTo>
                    <a:pt x="1221" y="101024"/>
                  </a:lnTo>
                  <a:lnTo>
                    <a:pt x="0" y="121704"/>
                  </a:lnTo>
                  <a:lnTo>
                    <a:pt x="8748" y="163576"/>
                  </a:lnTo>
                  <a:lnTo>
                    <a:pt x="21283" y="181480"/>
                  </a:lnTo>
                  <a:lnTo>
                    <a:pt x="29538" y="189530"/>
                  </a:lnTo>
                  <a:lnTo>
                    <a:pt x="51190" y="198475"/>
                  </a:lnTo>
                  <a:lnTo>
                    <a:pt x="75241" y="201280"/>
                  </a:lnTo>
                  <a:lnTo>
                    <a:pt x="129962" y="190557"/>
                  </a:lnTo>
                  <a:lnTo>
                    <a:pt x="156181" y="175168"/>
                  </a:lnTo>
                  <a:lnTo>
                    <a:pt x="178767" y="144612"/>
                  </a:lnTo>
                  <a:lnTo>
                    <a:pt x="189099" y="105922"/>
                  </a:lnTo>
                  <a:lnTo>
                    <a:pt x="185277" y="81767"/>
                  </a:lnTo>
                  <a:lnTo>
                    <a:pt x="161863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57613" y="1197304"/>
              <a:ext cx="133434" cy="497785"/>
            </a:xfrm>
            <a:custGeom>
              <a:avLst/>
              <a:gdLst/>
              <a:ahLst/>
              <a:cxnLst/>
              <a:rect l="0" t="0" r="0" b="0"/>
              <a:pathLst>
                <a:path w="133434" h="497785">
                  <a:moveTo>
                    <a:pt x="80791" y="497784"/>
                  </a:moveTo>
                  <a:lnTo>
                    <a:pt x="66137" y="444756"/>
                  </a:lnTo>
                  <a:lnTo>
                    <a:pt x="52593" y="393376"/>
                  </a:lnTo>
                  <a:lnTo>
                    <a:pt x="38653" y="334354"/>
                  </a:lnTo>
                  <a:lnTo>
                    <a:pt x="24634" y="277028"/>
                  </a:lnTo>
                  <a:lnTo>
                    <a:pt x="11770" y="222681"/>
                  </a:lnTo>
                  <a:lnTo>
                    <a:pt x="7308" y="170217"/>
                  </a:lnTo>
                  <a:lnTo>
                    <a:pt x="267" y="122826"/>
                  </a:lnTo>
                  <a:lnTo>
                    <a:pt x="0" y="74600"/>
                  </a:lnTo>
                  <a:lnTo>
                    <a:pt x="8229" y="48829"/>
                  </a:lnTo>
                  <a:lnTo>
                    <a:pt x="22805" y="28797"/>
                  </a:lnTo>
                  <a:lnTo>
                    <a:pt x="40982" y="13264"/>
                  </a:lnTo>
                  <a:lnTo>
                    <a:pt x="60759" y="2462"/>
                  </a:lnTo>
                  <a:lnTo>
                    <a:pt x="84366" y="0"/>
                  </a:lnTo>
                  <a:lnTo>
                    <a:pt x="106946" y="2806"/>
                  </a:lnTo>
                  <a:lnTo>
                    <a:pt x="133433" y="13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12062" y="146346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8333"/>
                  </a:lnTo>
                  <a:lnTo>
                    <a:pt x="39338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49448" y="1316062"/>
              <a:ext cx="20626" cy="400084"/>
            </a:xfrm>
            <a:custGeom>
              <a:avLst/>
              <a:gdLst/>
              <a:ahLst/>
              <a:cxnLst/>
              <a:rect l="0" t="0" r="0" b="0"/>
              <a:pathLst>
                <a:path w="20626" h="400084">
                  <a:moveTo>
                    <a:pt x="10096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8329"/>
                  </a:lnTo>
                  <a:lnTo>
                    <a:pt x="9146" y="213808"/>
                  </a:lnTo>
                  <a:lnTo>
                    <a:pt x="10984" y="273530"/>
                  </a:lnTo>
                  <a:lnTo>
                    <a:pt x="17248" y="327621"/>
                  </a:lnTo>
                  <a:lnTo>
                    <a:pt x="19958" y="379053"/>
                  </a:lnTo>
                  <a:lnTo>
                    <a:pt x="2062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22673" y="1489457"/>
              <a:ext cx="221100" cy="5590"/>
            </a:xfrm>
            <a:custGeom>
              <a:avLst/>
              <a:gdLst/>
              <a:ahLst/>
              <a:cxnLst/>
              <a:rect l="0" t="0" r="0" b="0"/>
              <a:pathLst>
                <a:path w="221100" h="5590">
                  <a:moveTo>
                    <a:pt x="221099" y="5589"/>
                  </a:moveTo>
                  <a:lnTo>
                    <a:pt x="159007" y="0"/>
                  </a:lnTo>
                  <a:lnTo>
                    <a:pt x="107622" y="3272"/>
                  </a:lnTo>
                  <a:lnTo>
                    <a:pt x="52411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75357" y="1200248"/>
              <a:ext cx="442198" cy="496849"/>
            </a:xfrm>
            <a:custGeom>
              <a:avLst/>
              <a:gdLst/>
              <a:ahLst/>
              <a:cxnLst/>
              <a:rect l="0" t="0" r="0" b="0"/>
              <a:pathLst>
                <a:path w="442198" h="496849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3211"/>
                  </a:lnTo>
                  <a:lnTo>
                    <a:pt x="18669" y="208003"/>
                  </a:lnTo>
                  <a:lnTo>
                    <a:pt x="21166" y="251543"/>
                  </a:lnTo>
                  <a:lnTo>
                    <a:pt x="26175" y="294291"/>
                  </a:lnTo>
                  <a:lnTo>
                    <a:pt x="29180" y="336687"/>
                  </a:lnTo>
                  <a:lnTo>
                    <a:pt x="30873" y="400016"/>
                  </a:lnTo>
                  <a:lnTo>
                    <a:pt x="31375" y="456995"/>
                  </a:lnTo>
                  <a:lnTo>
                    <a:pt x="31445" y="473120"/>
                  </a:lnTo>
                  <a:lnTo>
                    <a:pt x="29152" y="481529"/>
                  </a:lnTo>
                  <a:lnTo>
                    <a:pt x="25284" y="484796"/>
                  </a:lnTo>
                  <a:lnTo>
                    <a:pt x="20366" y="484635"/>
                  </a:lnTo>
                  <a:lnTo>
                    <a:pt x="15917" y="478678"/>
                  </a:lnTo>
                  <a:lnTo>
                    <a:pt x="7854" y="456461"/>
                  </a:lnTo>
                  <a:lnTo>
                    <a:pt x="8788" y="402944"/>
                  </a:lnTo>
                  <a:lnTo>
                    <a:pt x="13305" y="347312"/>
                  </a:lnTo>
                  <a:lnTo>
                    <a:pt x="25115" y="296853"/>
                  </a:lnTo>
                  <a:lnTo>
                    <a:pt x="30781" y="287979"/>
                  </a:lnTo>
                  <a:lnTo>
                    <a:pt x="46436" y="275000"/>
                  </a:lnTo>
                  <a:lnTo>
                    <a:pt x="54354" y="273410"/>
                  </a:lnTo>
                  <a:lnTo>
                    <a:pt x="61972" y="274691"/>
                  </a:lnTo>
                  <a:lnTo>
                    <a:pt x="76677" y="282352"/>
                  </a:lnTo>
                  <a:lnTo>
                    <a:pt x="98108" y="300989"/>
                  </a:lnTo>
                  <a:lnTo>
                    <a:pt x="118107" y="329388"/>
                  </a:lnTo>
                  <a:lnTo>
                    <a:pt x="135937" y="380313"/>
                  </a:lnTo>
                  <a:lnTo>
                    <a:pt x="153126" y="442150"/>
                  </a:lnTo>
                  <a:lnTo>
                    <a:pt x="156504" y="472469"/>
                  </a:lnTo>
                  <a:lnTo>
                    <a:pt x="163885" y="448653"/>
                  </a:lnTo>
                  <a:lnTo>
                    <a:pt x="187181" y="415396"/>
                  </a:lnTo>
                  <a:lnTo>
                    <a:pt x="206804" y="403769"/>
                  </a:lnTo>
                  <a:lnTo>
                    <a:pt x="269952" y="374616"/>
                  </a:lnTo>
                  <a:lnTo>
                    <a:pt x="303034" y="353023"/>
                  </a:lnTo>
                  <a:lnTo>
                    <a:pt x="327004" y="324918"/>
                  </a:lnTo>
                  <a:lnTo>
                    <a:pt x="337578" y="304675"/>
                  </a:lnTo>
                  <a:lnTo>
                    <a:pt x="338526" y="295534"/>
                  </a:lnTo>
                  <a:lnTo>
                    <a:pt x="333340" y="279137"/>
                  </a:lnTo>
                  <a:lnTo>
                    <a:pt x="320117" y="267171"/>
                  </a:lnTo>
                  <a:lnTo>
                    <a:pt x="311677" y="262342"/>
                  </a:lnTo>
                  <a:lnTo>
                    <a:pt x="289822" y="260096"/>
                  </a:lnTo>
                  <a:lnTo>
                    <a:pt x="265681" y="264167"/>
                  </a:lnTo>
                  <a:lnTo>
                    <a:pt x="243253" y="273775"/>
                  </a:lnTo>
                  <a:lnTo>
                    <a:pt x="227825" y="288964"/>
                  </a:lnTo>
                  <a:lnTo>
                    <a:pt x="212563" y="320366"/>
                  </a:lnTo>
                  <a:lnTo>
                    <a:pt x="203752" y="359306"/>
                  </a:lnTo>
                  <a:lnTo>
                    <a:pt x="204031" y="386639"/>
                  </a:lnTo>
                  <a:lnTo>
                    <a:pt x="223273" y="439195"/>
                  </a:lnTo>
                  <a:lnTo>
                    <a:pt x="237273" y="460750"/>
                  </a:lnTo>
                  <a:lnTo>
                    <a:pt x="255194" y="478129"/>
                  </a:lnTo>
                  <a:lnTo>
                    <a:pt x="296192" y="495477"/>
                  </a:lnTo>
                  <a:lnTo>
                    <a:pt x="339795" y="496848"/>
                  </a:lnTo>
                  <a:lnTo>
                    <a:pt x="395281" y="486831"/>
                  </a:lnTo>
                  <a:lnTo>
                    <a:pt x="442197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516310" y="2274155"/>
            <a:ext cx="4314783" cy="1021265"/>
            <a:chOff x="2516310" y="2274155"/>
            <a:chExt cx="4314783" cy="1021265"/>
          </a:xfrm>
        </p:grpSpPr>
        <p:sp>
          <p:nvSpPr>
            <p:cNvPr id="35" name="Freeform 34"/>
            <p:cNvSpPr/>
            <p:nvPr/>
          </p:nvSpPr>
          <p:spPr>
            <a:xfrm>
              <a:off x="2516310" y="2411026"/>
              <a:ext cx="387408" cy="642239"/>
            </a:xfrm>
            <a:custGeom>
              <a:avLst/>
              <a:gdLst/>
              <a:ahLst/>
              <a:cxnLst/>
              <a:rect l="0" t="0" r="0" b="0"/>
              <a:pathLst>
                <a:path w="387408" h="642239">
                  <a:moveTo>
                    <a:pt x="0" y="642238"/>
                  </a:moveTo>
                  <a:lnTo>
                    <a:pt x="3120" y="593307"/>
                  </a:lnTo>
                  <a:lnTo>
                    <a:pt x="6066" y="564339"/>
                  </a:lnTo>
                  <a:lnTo>
                    <a:pt x="4665" y="517146"/>
                  </a:lnTo>
                  <a:lnTo>
                    <a:pt x="6753" y="495395"/>
                  </a:lnTo>
                  <a:lnTo>
                    <a:pt x="4861" y="462248"/>
                  </a:lnTo>
                  <a:lnTo>
                    <a:pt x="14049" y="424481"/>
                  </a:lnTo>
                  <a:lnTo>
                    <a:pt x="11224" y="363348"/>
                  </a:lnTo>
                  <a:lnTo>
                    <a:pt x="10666" y="306172"/>
                  </a:lnTo>
                  <a:lnTo>
                    <a:pt x="10570" y="252154"/>
                  </a:lnTo>
                  <a:lnTo>
                    <a:pt x="10541" y="203134"/>
                  </a:lnTo>
                  <a:lnTo>
                    <a:pt x="10533" y="147535"/>
                  </a:lnTo>
                  <a:lnTo>
                    <a:pt x="13649" y="85641"/>
                  </a:lnTo>
                  <a:lnTo>
                    <a:pt x="16119" y="71132"/>
                  </a:lnTo>
                  <a:lnTo>
                    <a:pt x="20105" y="66138"/>
                  </a:lnTo>
                  <a:lnTo>
                    <a:pt x="25102" y="67489"/>
                  </a:lnTo>
                  <a:lnTo>
                    <a:pt x="30773" y="73068"/>
                  </a:lnTo>
                  <a:lnTo>
                    <a:pt x="49932" y="108867"/>
                  </a:lnTo>
                  <a:lnTo>
                    <a:pt x="64838" y="162108"/>
                  </a:lnTo>
                  <a:lnTo>
                    <a:pt x="87590" y="218934"/>
                  </a:lnTo>
                  <a:lnTo>
                    <a:pt x="104563" y="274006"/>
                  </a:lnTo>
                  <a:lnTo>
                    <a:pt x="123908" y="336730"/>
                  </a:lnTo>
                  <a:lnTo>
                    <a:pt x="148305" y="390211"/>
                  </a:lnTo>
                  <a:lnTo>
                    <a:pt x="159500" y="417922"/>
                  </a:lnTo>
                  <a:lnTo>
                    <a:pt x="169807" y="470720"/>
                  </a:lnTo>
                  <a:lnTo>
                    <a:pt x="182505" y="504460"/>
                  </a:lnTo>
                  <a:lnTo>
                    <a:pt x="215713" y="559060"/>
                  </a:lnTo>
                  <a:lnTo>
                    <a:pt x="253700" y="605314"/>
                  </a:lnTo>
                  <a:lnTo>
                    <a:pt x="284571" y="627008"/>
                  </a:lnTo>
                  <a:lnTo>
                    <a:pt x="294999" y="632085"/>
                  </a:lnTo>
                  <a:lnTo>
                    <a:pt x="303121" y="631960"/>
                  </a:lnTo>
                  <a:lnTo>
                    <a:pt x="309705" y="628367"/>
                  </a:lnTo>
                  <a:lnTo>
                    <a:pt x="315265" y="622462"/>
                  </a:lnTo>
                  <a:lnTo>
                    <a:pt x="328679" y="591795"/>
                  </a:lnTo>
                  <a:lnTo>
                    <a:pt x="343691" y="532275"/>
                  </a:lnTo>
                  <a:lnTo>
                    <a:pt x="357922" y="477364"/>
                  </a:lnTo>
                  <a:lnTo>
                    <a:pt x="366409" y="426786"/>
                  </a:lnTo>
                  <a:lnTo>
                    <a:pt x="375321" y="371735"/>
                  </a:lnTo>
                  <a:lnTo>
                    <a:pt x="378294" y="315801"/>
                  </a:lnTo>
                  <a:lnTo>
                    <a:pt x="378882" y="254103"/>
                  </a:lnTo>
                  <a:lnTo>
                    <a:pt x="380168" y="193996"/>
                  </a:lnTo>
                  <a:lnTo>
                    <a:pt x="386254" y="147687"/>
                  </a:lnTo>
                  <a:lnTo>
                    <a:pt x="387407" y="88342"/>
                  </a:lnTo>
                  <a:lnTo>
                    <a:pt x="381028" y="34478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50688" y="2776541"/>
              <a:ext cx="155219" cy="241017"/>
            </a:xfrm>
            <a:custGeom>
              <a:avLst/>
              <a:gdLst/>
              <a:ahLst/>
              <a:cxnLst/>
              <a:rect l="0" t="0" r="0" b="0"/>
              <a:pathLst>
                <a:path w="155219" h="241017">
                  <a:moveTo>
                    <a:pt x="28876" y="150381"/>
                  </a:moveTo>
                  <a:lnTo>
                    <a:pt x="81581" y="131253"/>
                  </a:lnTo>
                  <a:lnTo>
                    <a:pt x="141046" y="79992"/>
                  </a:lnTo>
                  <a:lnTo>
                    <a:pt x="148919" y="59826"/>
                  </a:lnTo>
                  <a:lnTo>
                    <a:pt x="151019" y="47897"/>
                  </a:lnTo>
                  <a:lnTo>
                    <a:pt x="147113" y="28403"/>
                  </a:lnTo>
                  <a:lnTo>
                    <a:pt x="142796" y="19929"/>
                  </a:lnTo>
                  <a:lnTo>
                    <a:pt x="128640" y="7395"/>
                  </a:lnTo>
                  <a:lnTo>
                    <a:pt x="119952" y="2414"/>
                  </a:lnTo>
                  <a:lnTo>
                    <a:pt x="100940" y="0"/>
                  </a:lnTo>
                  <a:lnTo>
                    <a:pt x="81962" y="3996"/>
                  </a:lnTo>
                  <a:lnTo>
                    <a:pt x="50714" y="25626"/>
                  </a:lnTo>
                  <a:lnTo>
                    <a:pt x="22012" y="58018"/>
                  </a:lnTo>
                  <a:lnTo>
                    <a:pt x="6435" y="93508"/>
                  </a:lnTo>
                  <a:lnTo>
                    <a:pt x="0" y="139249"/>
                  </a:lnTo>
                  <a:lnTo>
                    <a:pt x="4734" y="166490"/>
                  </a:lnTo>
                  <a:lnTo>
                    <a:pt x="20553" y="198438"/>
                  </a:lnTo>
                  <a:lnTo>
                    <a:pt x="46860" y="230194"/>
                  </a:lnTo>
                  <a:lnTo>
                    <a:pt x="66895" y="238495"/>
                  </a:lnTo>
                  <a:lnTo>
                    <a:pt x="90227" y="241016"/>
                  </a:lnTo>
                  <a:lnTo>
                    <a:pt x="112295" y="238236"/>
                  </a:lnTo>
                  <a:lnTo>
                    <a:pt x="130682" y="229982"/>
                  </a:lnTo>
                  <a:lnTo>
                    <a:pt x="155218" y="213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84069" y="2790051"/>
              <a:ext cx="332450" cy="221243"/>
            </a:xfrm>
            <a:custGeom>
              <a:avLst/>
              <a:gdLst/>
              <a:ahLst/>
              <a:cxnLst/>
              <a:rect l="0" t="0" r="0" b="0"/>
              <a:pathLst>
                <a:path w="332450" h="221243">
                  <a:moveTo>
                    <a:pt x="6065" y="31586"/>
                  </a:moveTo>
                  <a:lnTo>
                    <a:pt x="0" y="65208"/>
                  </a:lnTo>
                  <a:lnTo>
                    <a:pt x="7640" y="116909"/>
                  </a:lnTo>
                  <a:lnTo>
                    <a:pt x="24990" y="176573"/>
                  </a:lnTo>
                  <a:lnTo>
                    <a:pt x="36313" y="193901"/>
                  </a:lnTo>
                  <a:lnTo>
                    <a:pt x="52264" y="206281"/>
                  </a:lnTo>
                  <a:lnTo>
                    <a:pt x="61431" y="211220"/>
                  </a:lnTo>
                  <a:lnTo>
                    <a:pt x="71052" y="212173"/>
                  </a:lnTo>
                  <a:lnTo>
                    <a:pt x="91100" y="206993"/>
                  </a:lnTo>
                  <a:lnTo>
                    <a:pt x="105470" y="193773"/>
                  </a:lnTo>
                  <a:lnTo>
                    <a:pt x="124227" y="156690"/>
                  </a:lnTo>
                  <a:lnTo>
                    <a:pt x="142783" y="96789"/>
                  </a:lnTo>
                  <a:lnTo>
                    <a:pt x="146343" y="85583"/>
                  </a:lnTo>
                  <a:lnTo>
                    <a:pt x="148717" y="82792"/>
                  </a:lnTo>
                  <a:lnTo>
                    <a:pt x="150299" y="85610"/>
                  </a:lnTo>
                  <a:lnTo>
                    <a:pt x="162623" y="135146"/>
                  </a:lnTo>
                  <a:lnTo>
                    <a:pt x="192813" y="189286"/>
                  </a:lnTo>
                  <a:lnTo>
                    <a:pt x="218936" y="215442"/>
                  </a:lnTo>
                  <a:lnTo>
                    <a:pt x="229867" y="219668"/>
                  </a:lnTo>
                  <a:lnTo>
                    <a:pt x="254492" y="221242"/>
                  </a:lnTo>
                  <a:lnTo>
                    <a:pt x="274794" y="214924"/>
                  </a:lnTo>
                  <a:lnTo>
                    <a:pt x="283484" y="209963"/>
                  </a:lnTo>
                  <a:lnTo>
                    <a:pt x="296259" y="195093"/>
                  </a:lnTo>
                  <a:lnTo>
                    <a:pt x="301303" y="186214"/>
                  </a:lnTo>
                  <a:lnTo>
                    <a:pt x="310569" y="131107"/>
                  </a:lnTo>
                  <a:lnTo>
                    <a:pt x="322451" y="73948"/>
                  </a:lnTo>
                  <a:lnTo>
                    <a:pt x="329486" y="34779"/>
                  </a:lnTo>
                  <a:lnTo>
                    <a:pt x="3324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11364" y="2411026"/>
              <a:ext cx="263207" cy="525169"/>
            </a:xfrm>
            <a:custGeom>
              <a:avLst/>
              <a:gdLst/>
              <a:ahLst/>
              <a:cxnLst/>
              <a:rect l="0" t="0" r="0" b="0"/>
              <a:pathLst>
                <a:path w="263207" h="525169">
                  <a:moveTo>
                    <a:pt x="21050" y="0"/>
                  </a:moveTo>
                  <a:lnTo>
                    <a:pt x="6396" y="49551"/>
                  </a:lnTo>
                  <a:lnTo>
                    <a:pt x="1891" y="105669"/>
                  </a:lnTo>
                  <a:lnTo>
                    <a:pt x="836" y="150689"/>
                  </a:lnTo>
                  <a:lnTo>
                    <a:pt x="243" y="212714"/>
                  </a:lnTo>
                  <a:lnTo>
                    <a:pt x="67" y="270087"/>
                  </a:lnTo>
                  <a:lnTo>
                    <a:pt x="26" y="314230"/>
                  </a:lnTo>
                  <a:lnTo>
                    <a:pt x="8" y="357247"/>
                  </a:lnTo>
                  <a:lnTo>
                    <a:pt x="0" y="399762"/>
                  </a:lnTo>
                  <a:lnTo>
                    <a:pt x="3115" y="460039"/>
                  </a:lnTo>
                  <a:lnTo>
                    <a:pt x="9570" y="493410"/>
                  </a:lnTo>
                  <a:lnTo>
                    <a:pt x="20237" y="516041"/>
                  </a:lnTo>
                  <a:lnTo>
                    <a:pt x="28697" y="521842"/>
                  </a:lnTo>
                  <a:lnTo>
                    <a:pt x="50575" y="525168"/>
                  </a:lnTo>
                  <a:lnTo>
                    <a:pt x="72777" y="519627"/>
                  </a:lnTo>
                  <a:lnTo>
                    <a:pt x="126214" y="490434"/>
                  </a:lnTo>
                  <a:lnTo>
                    <a:pt x="189495" y="456373"/>
                  </a:lnTo>
                  <a:lnTo>
                    <a:pt x="249167" y="426909"/>
                  </a:lnTo>
                  <a:lnTo>
                    <a:pt x="263206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53471" y="265318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3119"/>
                  </a:lnTo>
                  <a:lnTo>
                    <a:pt x="4330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64000" y="2358383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115813" y="0"/>
                  </a:moveTo>
                  <a:lnTo>
                    <a:pt x="89427" y="15641"/>
                  </a:lnTo>
                  <a:lnTo>
                    <a:pt x="46607" y="343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38233" y="2706262"/>
              <a:ext cx="167965" cy="199604"/>
            </a:xfrm>
            <a:custGeom>
              <a:avLst/>
              <a:gdLst/>
              <a:ahLst/>
              <a:cxnLst/>
              <a:rect l="0" t="0" r="0" b="0"/>
              <a:pathLst>
                <a:path w="167965" h="199604">
                  <a:moveTo>
                    <a:pt x="10036" y="83789"/>
                  </a:moveTo>
                  <a:lnTo>
                    <a:pt x="10036" y="137934"/>
                  </a:lnTo>
                  <a:lnTo>
                    <a:pt x="14932" y="191395"/>
                  </a:lnTo>
                  <a:lnTo>
                    <a:pt x="12130" y="190622"/>
                  </a:lnTo>
                  <a:lnTo>
                    <a:pt x="7923" y="186596"/>
                  </a:lnTo>
                  <a:lnTo>
                    <a:pt x="3248" y="169646"/>
                  </a:lnTo>
                  <a:lnTo>
                    <a:pt x="0" y="107184"/>
                  </a:lnTo>
                  <a:lnTo>
                    <a:pt x="2724" y="51972"/>
                  </a:lnTo>
                  <a:lnTo>
                    <a:pt x="9126" y="26365"/>
                  </a:lnTo>
                  <a:lnTo>
                    <a:pt x="19770" y="7184"/>
                  </a:lnTo>
                  <a:lnTo>
                    <a:pt x="28224" y="2304"/>
                  </a:lnTo>
                  <a:lnTo>
                    <a:pt x="50095" y="0"/>
                  </a:lnTo>
                  <a:lnTo>
                    <a:pt x="72293" y="9115"/>
                  </a:lnTo>
                  <a:lnTo>
                    <a:pt x="115141" y="43563"/>
                  </a:lnTo>
                  <a:lnTo>
                    <a:pt x="130059" y="66691"/>
                  </a:lnTo>
                  <a:lnTo>
                    <a:pt x="154757" y="119666"/>
                  </a:lnTo>
                  <a:lnTo>
                    <a:pt x="166224" y="179819"/>
                  </a:lnTo>
                  <a:lnTo>
                    <a:pt x="167964" y="199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95668" y="2713860"/>
              <a:ext cx="250733" cy="581560"/>
            </a:xfrm>
            <a:custGeom>
              <a:avLst/>
              <a:gdLst/>
              <a:ahLst/>
              <a:cxnLst/>
              <a:rect l="0" t="0" r="0" b="0"/>
              <a:pathLst>
                <a:path w="250733" h="581560">
                  <a:moveTo>
                    <a:pt x="200041" y="76191"/>
                  </a:moveTo>
                  <a:lnTo>
                    <a:pt x="185469" y="33500"/>
                  </a:lnTo>
                  <a:lnTo>
                    <a:pt x="179798" y="23164"/>
                  </a:lnTo>
                  <a:lnTo>
                    <a:pt x="161019" y="8560"/>
                  </a:lnTo>
                  <a:lnTo>
                    <a:pt x="149460" y="3028"/>
                  </a:lnTo>
                  <a:lnTo>
                    <a:pt x="124138" y="0"/>
                  </a:lnTo>
                  <a:lnTo>
                    <a:pt x="98457" y="3724"/>
                  </a:lnTo>
                  <a:lnTo>
                    <a:pt x="75344" y="13178"/>
                  </a:lnTo>
                  <a:lnTo>
                    <a:pt x="59612" y="28298"/>
                  </a:lnTo>
                  <a:lnTo>
                    <a:pt x="53780" y="37244"/>
                  </a:lnTo>
                  <a:lnTo>
                    <a:pt x="50418" y="62781"/>
                  </a:lnTo>
                  <a:lnTo>
                    <a:pt x="57793" y="115656"/>
                  </a:lnTo>
                  <a:lnTo>
                    <a:pt x="72756" y="143517"/>
                  </a:lnTo>
                  <a:lnTo>
                    <a:pt x="80089" y="147981"/>
                  </a:lnTo>
                  <a:lnTo>
                    <a:pt x="97596" y="149822"/>
                  </a:lnTo>
                  <a:lnTo>
                    <a:pt x="132773" y="138692"/>
                  </a:lnTo>
                  <a:lnTo>
                    <a:pt x="161653" y="120577"/>
                  </a:lnTo>
                  <a:lnTo>
                    <a:pt x="174401" y="104107"/>
                  </a:lnTo>
                  <a:lnTo>
                    <a:pt x="179438" y="94802"/>
                  </a:lnTo>
                  <a:lnTo>
                    <a:pt x="183966" y="93278"/>
                  </a:lnTo>
                  <a:lnTo>
                    <a:pt x="188155" y="96941"/>
                  </a:lnTo>
                  <a:lnTo>
                    <a:pt x="203283" y="130853"/>
                  </a:lnTo>
                  <a:lnTo>
                    <a:pt x="217536" y="193054"/>
                  </a:lnTo>
                  <a:lnTo>
                    <a:pt x="228497" y="245895"/>
                  </a:lnTo>
                  <a:lnTo>
                    <a:pt x="236598" y="295456"/>
                  </a:lnTo>
                  <a:lnTo>
                    <a:pt x="246098" y="345100"/>
                  </a:lnTo>
                  <a:lnTo>
                    <a:pt x="250732" y="398673"/>
                  </a:lnTo>
                  <a:lnTo>
                    <a:pt x="246517" y="451591"/>
                  </a:lnTo>
                  <a:lnTo>
                    <a:pt x="234735" y="480512"/>
                  </a:lnTo>
                  <a:lnTo>
                    <a:pt x="217801" y="502724"/>
                  </a:lnTo>
                  <a:lnTo>
                    <a:pt x="198576" y="516496"/>
                  </a:lnTo>
                  <a:lnTo>
                    <a:pt x="138873" y="538734"/>
                  </a:lnTo>
                  <a:lnTo>
                    <a:pt x="83974" y="553343"/>
                  </a:lnTo>
                  <a:lnTo>
                    <a:pt x="28719" y="573559"/>
                  </a:lnTo>
                  <a:lnTo>
                    <a:pt x="0" y="581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00994" y="2274155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8334" y="181758"/>
                  </a:lnTo>
                  <a:lnTo>
                    <a:pt x="10095" y="244133"/>
                  </a:lnTo>
                  <a:lnTo>
                    <a:pt x="17679" y="301514"/>
                  </a:lnTo>
                  <a:lnTo>
                    <a:pt x="20390" y="357909"/>
                  </a:lnTo>
                  <a:lnTo>
                    <a:pt x="28205" y="420915"/>
                  </a:lnTo>
                  <a:lnTo>
                    <a:pt x="30918" y="477551"/>
                  </a:lnTo>
                  <a:lnTo>
                    <a:pt x="31454" y="539128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09136" y="2640197"/>
              <a:ext cx="197186" cy="251968"/>
            </a:xfrm>
            <a:custGeom>
              <a:avLst/>
              <a:gdLst/>
              <a:ahLst/>
              <a:cxnLst/>
              <a:rect l="0" t="0" r="0" b="0"/>
              <a:pathLst>
                <a:path w="197186" h="251968">
                  <a:moveTo>
                    <a:pt x="123485" y="107740"/>
                  </a:moveTo>
                  <a:lnTo>
                    <a:pt x="120366" y="65049"/>
                  </a:lnTo>
                  <a:lnTo>
                    <a:pt x="108913" y="33870"/>
                  </a:lnTo>
                  <a:lnTo>
                    <a:pt x="103242" y="23398"/>
                  </a:lnTo>
                  <a:lnTo>
                    <a:pt x="87583" y="8644"/>
                  </a:lnTo>
                  <a:lnTo>
                    <a:pt x="78493" y="3072"/>
                  </a:lnTo>
                  <a:lnTo>
                    <a:pt x="59035" y="0"/>
                  </a:lnTo>
                  <a:lnTo>
                    <a:pt x="48933" y="818"/>
                  </a:lnTo>
                  <a:lnTo>
                    <a:pt x="31470" y="11086"/>
                  </a:lnTo>
                  <a:lnTo>
                    <a:pt x="23537" y="18738"/>
                  </a:lnTo>
                  <a:lnTo>
                    <a:pt x="6784" y="57453"/>
                  </a:lnTo>
                  <a:lnTo>
                    <a:pt x="0" y="100379"/>
                  </a:lnTo>
                  <a:lnTo>
                    <a:pt x="6113" y="150740"/>
                  </a:lnTo>
                  <a:lnTo>
                    <a:pt x="18586" y="208348"/>
                  </a:lnTo>
                  <a:lnTo>
                    <a:pt x="26561" y="230834"/>
                  </a:lnTo>
                  <a:lnTo>
                    <a:pt x="37904" y="248626"/>
                  </a:lnTo>
                  <a:lnTo>
                    <a:pt x="45374" y="251967"/>
                  </a:lnTo>
                  <a:lnTo>
                    <a:pt x="53864" y="251855"/>
                  </a:lnTo>
                  <a:lnTo>
                    <a:pt x="63033" y="249440"/>
                  </a:lnTo>
                  <a:lnTo>
                    <a:pt x="70315" y="244321"/>
                  </a:lnTo>
                  <a:lnTo>
                    <a:pt x="81527" y="229274"/>
                  </a:lnTo>
                  <a:lnTo>
                    <a:pt x="105643" y="170489"/>
                  </a:lnTo>
                  <a:lnTo>
                    <a:pt x="111512" y="120309"/>
                  </a:lnTo>
                  <a:lnTo>
                    <a:pt x="112315" y="93049"/>
                  </a:lnTo>
                  <a:lnTo>
                    <a:pt x="113699" y="88588"/>
                  </a:lnTo>
                  <a:lnTo>
                    <a:pt x="115791" y="90292"/>
                  </a:lnTo>
                  <a:lnTo>
                    <a:pt x="134263" y="148900"/>
                  </a:lnTo>
                  <a:lnTo>
                    <a:pt x="142313" y="169318"/>
                  </a:lnTo>
                  <a:lnTo>
                    <a:pt x="173249" y="208844"/>
                  </a:lnTo>
                  <a:lnTo>
                    <a:pt x="178888" y="212577"/>
                  </a:lnTo>
                  <a:lnTo>
                    <a:pt x="183817" y="213897"/>
                  </a:lnTo>
                  <a:lnTo>
                    <a:pt x="197185" y="213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10391" y="2682474"/>
              <a:ext cx="174916" cy="222708"/>
            </a:xfrm>
            <a:custGeom>
              <a:avLst/>
              <a:gdLst/>
              <a:ahLst/>
              <a:cxnLst/>
              <a:rect l="0" t="0" r="0" b="0"/>
              <a:pathLst>
                <a:path w="174916" h="222708">
                  <a:moveTo>
                    <a:pt x="16987" y="75992"/>
                  </a:moveTo>
                  <a:lnTo>
                    <a:pt x="22576" y="134609"/>
                  </a:lnTo>
                  <a:lnTo>
                    <a:pt x="33776" y="188783"/>
                  </a:lnTo>
                  <a:lnTo>
                    <a:pt x="36147" y="216588"/>
                  </a:lnTo>
                  <a:lnTo>
                    <a:pt x="34439" y="222365"/>
                  </a:lnTo>
                  <a:lnTo>
                    <a:pt x="30961" y="222707"/>
                  </a:lnTo>
                  <a:lnTo>
                    <a:pt x="26303" y="219426"/>
                  </a:lnTo>
                  <a:lnTo>
                    <a:pt x="14158" y="192450"/>
                  </a:lnTo>
                  <a:lnTo>
                    <a:pt x="744" y="133008"/>
                  </a:lnTo>
                  <a:lnTo>
                    <a:pt x="0" y="71180"/>
                  </a:lnTo>
                  <a:lnTo>
                    <a:pt x="10772" y="24478"/>
                  </a:lnTo>
                  <a:lnTo>
                    <a:pt x="16353" y="15913"/>
                  </a:lnTo>
                  <a:lnTo>
                    <a:pt x="31913" y="3277"/>
                  </a:lnTo>
                  <a:lnTo>
                    <a:pt x="53646" y="0"/>
                  </a:lnTo>
                  <a:lnTo>
                    <a:pt x="65993" y="764"/>
                  </a:lnTo>
                  <a:lnTo>
                    <a:pt x="85951" y="10972"/>
                  </a:lnTo>
                  <a:lnTo>
                    <a:pt x="117827" y="46121"/>
                  </a:lnTo>
                  <a:lnTo>
                    <a:pt x="145484" y="101330"/>
                  </a:lnTo>
                  <a:lnTo>
                    <a:pt x="167255" y="159397"/>
                  </a:lnTo>
                  <a:lnTo>
                    <a:pt x="174915" y="212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40687" y="2395978"/>
              <a:ext cx="186775" cy="550655"/>
            </a:xfrm>
            <a:custGeom>
              <a:avLst/>
              <a:gdLst/>
              <a:ahLst/>
              <a:cxnLst/>
              <a:rect l="0" t="0" r="0" b="0"/>
              <a:pathLst>
                <a:path w="186775" h="550655">
                  <a:moveTo>
                    <a:pt x="123603" y="362488"/>
                  </a:moveTo>
                  <a:lnTo>
                    <a:pt x="118014" y="345720"/>
                  </a:lnTo>
                  <a:lnTo>
                    <a:pt x="105911" y="334369"/>
                  </a:lnTo>
                  <a:lnTo>
                    <a:pt x="97770" y="329704"/>
                  </a:lnTo>
                  <a:lnTo>
                    <a:pt x="79367" y="327640"/>
                  </a:lnTo>
                  <a:lnTo>
                    <a:pt x="60658" y="331792"/>
                  </a:lnTo>
                  <a:lnTo>
                    <a:pt x="44545" y="341436"/>
                  </a:lnTo>
                  <a:lnTo>
                    <a:pt x="22320" y="365609"/>
                  </a:lnTo>
                  <a:lnTo>
                    <a:pt x="6505" y="400587"/>
                  </a:lnTo>
                  <a:lnTo>
                    <a:pt x="0" y="440587"/>
                  </a:lnTo>
                  <a:lnTo>
                    <a:pt x="6207" y="487619"/>
                  </a:lnTo>
                  <a:lnTo>
                    <a:pt x="21818" y="530705"/>
                  </a:lnTo>
                  <a:lnTo>
                    <a:pt x="27670" y="541313"/>
                  </a:lnTo>
                  <a:lnTo>
                    <a:pt x="36251" y="547215"/>
                  </a:lnTo>
                  <a:lnTo>
                    <a:pt x="58264" y="550654"/>
                  </a:lnTo>
                  <a:lnTo>
                    <a:pt x="68345" y="547593"/>
                  </a:lnTo>
                  <a:lnTo>
                    <a:pt x="85786" y="534834"/>
                  </a:lnTo>
                  <a:lnTo>
                    <a:pt x="108759" y="496742"/>
                  </a:lnTo>
                  <a:lnTo>
                    <a:pt x="130383" y="442821"/>
                  </a:lnTo>
                  <a:lnTo>
                    <a:pt x="141434" y="399751"/>
                  </a:lnTo>
                  <a:lnTo>
                    <a:pt x="151113" y="338824"/>
                  </a:lnTo>
                  <a:lnTo>
                    <a:pt x="153981" y="281777"/>
                  </a:lnTo>
                  <a:lnTo>
                    <a:pt x="151711" y="222370"/>
                  </a:lnTo>
                  <a:lnTo>
                    <a:pt x="146052" y="160375"/>
                  </a:lnTo>
                  <a:lnTo>
                    <a:pt x="136510" y="97270"/>
                  </a:lnTo>
                  <a:lnTo>
                    <a:pt x="129012" y="37138"/>
                  </a:lnTo>
                  <a:lnTo>
                    <a:pt x="119768" y="12777"/>
                  </a:lnTo>
                  <a:lnTo>
                    <a:pt x="111370" y="0"/>
                  </a:lnTo>
                  <a:lnTo>
                    <a:pt x="110768" y="1507"/>
                  </a:lnTo>
                  <a:lnTo>
                    <a:pt x="113940" y="60188"/>
                  </a:lnTo>
                  <a:lnTo>
                    <a:pt x="121348" y="111442"/>
                  </a:lnTo>
                  <a:lnTo>
                    <a:pt x="123157" y="166279"/>
                  </a:lnTo>
                  <a:lnTo>
                    <a:pt x="130751" y="222172"/>
                  </a:lnTo>
                  <a:lnTo>
                    <a:pt x="136583" y="278273"/>
                  </a:lnTo>
                  <a:lnTo>
                    <a:pt x="145386" y="329736"/>
                  </a:lnTo>
                  <a:lnTo>
                    <a:pt x="152002" y="372498"/>
                  </a:lnTo>
                  <a:lnTo>
                    <a:pt x="162303" y="432524"/>
                  </a:lnTo>
                  <a:lnTo>
                    <a:pt x="176264" y="486027"/>
                  </a:lnTo>
                  <a:lnTo>
                    <a:pt x="186774" y="520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17015" y="2463668"/>
              <a:ext cx="38163" cy="473783"/>
            </a:xfrm>
            <a:custGeom>
              <a:avLst/>
              <a:gdLst/>
              <a:ahLst/>
              <a:cxnLst/>
              <a:rect l="0" t="0" r="0" b="0"/>
              <a:pathLst>
                <a:path w="38163" h="473783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6175"/>
                  </a:lnTo>
                  <a:lnTo>
                    <a:pt x="18669" y="229443"/>
                  </a:lnTo>
                  <a:lnTo>
                    <a:pt x="26174" y="287348"/>
                  </a:lnTo>
                  <a:lnTo>
                    <a:pt x="31686" y="342676"/>
                  </a:lnTo>
                  <a:lnTo>
                    <a:pt x="37335" y="377614"/>
                  </a:lnTo>
                  <a:lnTo>
                    <a:pt x="38162" y="437072"/>
                  </a:lnTo>
                  <a:lnTo>
                    <a:pt x="37239" y="454737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59088" y="2380724"/>
              <a:ext cx="473784" cy="670277"/>
            </a:xfrm>
            <a:custGeom>
              <a:avLst/>
              <a:gdLst/>
              <a:ahLst/>
              <a:cxnLst/>
              <a:rect l="0" t="0" r="0" b="0"/>
              <a:pathLst>
                <a:path w="473784" h="670277">
                  <a:moveTo>
                    <a:pt x="0" y="114529"/>
                  </a:moveTo>
                  <a:lnTo>
                    <a:pt x="0" y="92173"/>
                  </a:lnTo>
                  <a:lnTo>
                    <a:pt x="11179" y="61502"/>
                  </a:lnTo>
                  <a:lnTo>
                    <a:pt x="34898" y="35776"/>
                  </a:lnTo>
                  <a:lnTo>
                    <a:pt x="64152" y="13336"/>
                  </a:lnTo>
                  <a:lnTo>
                    <a:pt x="87784" y="5214"/>
                  </a:lnTo>
                  <a:lnTo>
                    <a:pt x="141082" y="0"/>
                  </a:lnTo>
                  <a:lnTo>
                    <a:pt x="196671" y="8545"/>
                  </a:lnTo>
                  <a:lnTo>
                    <a:pt x="237518" y="26325"/>
                  </a:lnTo>
                  <a:lnTo>
                    <a:pt x="288598" y="67689"/>
                  </a:lnTo>
                  <a:lnTo>
                    <a:pt x="305959" y="95191"/>
                  </a:lnTo>
                  <a:lnTo>
                    <a:pt x="322306" y="145501"/>
                  </a:lnTo>
                  <a:lnTo>
                    <a:pt x="333680" y="207432"/>
                  </a:lnTo>
                  <a:lnTo>
                    <a:pt x="330684" y="265072"/>
                  </a:lnTo>
                  <a:lnTo>
                    <a:pt x="316479" y="307443"/>
                  </a:lnTo>
                  <a:lnTo>
                    <a:pt x="291864" y="344044"/>
                  </a:lnTo>
                  <a:lnTo>
                    <a:pt x="262343" y="371527"/>
                  </a:lnTo>
                  <a:lnTo>
                    <a:pt x="231369" y="388898"/>
                  </a:lnTo>
                  <a:lnTo>
                    <a:pt x="210456" y="391279"/>
                  </a:lnTo>
                  <a:lnTo>
                    <a:pt x="199965" y="390276"/>
                  </a:lnTo>
                  <a:lnTo>
                    <a:pt x="194142" y="393117"/>
                  </a:lnTo>
                  <a:lnTo>
                    <a:pt x="191429" y="398521"/>
                  </a:lnTo>
                  <a:lnTo>
                    <a:pt x="190790" y="405632"/>
                  </a:lnTo>
                  <a:lnTo>
                    <a:pt x="196320" y="419774"/>
                  </a:lnTo>
                  <a:lnTo>
                    <a:pt x="226674" y="478987"/>
                  </a:lnTo>
                  <a:lnTo>
                    <a:pt x="258075" y="532445"/>
                  </a:lnTo>
                  <a:lnTo>
                    <a:pt x="275339" y="563180"/>
                  </a:lnTo>
                  <a:lnTo>
                    <a:pt x="329956" y="623248"/>
                  </a:lnTo>
                  <a:lnTo>
                    <a:pt x="352138" y="643247"/>
                  </a:lnTo>
                  <a:lnTo>
                    <a:pt x="400702" y="664899"/>
                  </a:lnTo>
                  <a:lnTo>
                    <a:pt x="437441" y="670276"/>
                  </a:lnTo>
                  <a:lnTo>
                    <a:pt x="454902" y="668414"/>
                  </a:lnTo>
                  <a:lnTo>
                    <a:pt x="473783" y="662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13781" y="2752045"/>
              <a:ext cx="161205" cy="238049"/>
            </a:xfrm>
            <a:custGeom>
              <a:avLst/>
              <a:gdLst/>
              <a:ahLst/>
              <a:cxnLst/>
              <a:rect l="0" t="0" r="0" b="0"/>
              <a:pathLst>
                <a:path w="161205" h="238049">
                  <a:moveTo>
                    <a:pt x="45390" y="111706"/>
                  </a:moveTo>
                  <a:lnTo>
                    <a:pt x="82868" y="120039"/>
                  </a:lnTo>
                  <a:lnTo>
                    <a:pt x="94942" y="120771"/>
                  </a:lnTo>
                  <a:lnTo>
                    <a:pt x="114597" y="115345"/>
                  </a:lnTo>
                  <a:lnTo>
                    <a:pt x="146278" y="92798"/>
                  </a:lnTo>
                  <a:lnTo>
                    <a:pt x="154570" y="73276"/>
                  </a:lnTo>
                  <a:lnTo>
                    <a:pt x="156781" y="61520"/>
                  </a:lnTo>
                  <a:lnTo>
                    <a:pt x="155916" y="51342"/>
                  </a:lnTo>
                  <a:lnTo>
                    <a:pt x="148715" y="33795"/>
                  </a:lnTo>
                  <a:lnTo>
                    <a:pt x="131507" y="10762"/>
                  </a:lnTo>
                  <a:lnTo>
                    <a:pt x="112130" y="2501"/>
                  </a:lnTo>
                  <a:lnTo>
                    <a:pt x="89090" y="0"/>
                  </a:lnTo>
                  <a:lnTo>
                    <a:pt x="67152" y="2787"/>
                  </a:lnTo>
                  <a:lnTo>
                    <a:pt x="48823" y="14165"/>
                  </a:lnTo>
                  <a:lnTo>
                    <a:pt x="17992" y="50064"/>
                  </a:lnTo>
                  <a:lnTo>
                    <a:pt x="2047" y="86163"/>
                  </a:lnTo>
                  <a:lnTo>
                    <a:pt x="0" y="109712"/>
                  </a:lnTo>
                  <a:lnTo>
                    <a:pt x="4160" y="133046"/>
                  </a:lnTo>
                  <a:lnTo>
                    <a:pt x="13808" y="159015"/>
                  </a:lnTo>
                  <a:lnTo>
                    <a:pt x="29014" y="179916"/>
                  </a:lnTo>
                  <a:lnTo>
                    <a:pt x="67371" y="212397"/>
                  </a:lnTo>
                  <a:lnTo>
                    <a:pt x="103896" y="228628"/>
                  </a:lnTo>
                  <a:lnTo>
                    <a:pt x="161204" y="238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22342" y="2784717"/>
              <a:ext cx="232604" cy="458061"/>
            </a:xfrm>
            <a:custGeom>
              <a:avLst/>
              <a:gdLst/>
              <a:ahLst/>
              <a:cxnLst/>
              <a:rect l="0" t="0" r="0" b="0"/>
              <a:pathLst>
                <a:path w="232604" h="458061">
                  <a:moveTo>
                    <a:pt x="147399" y="173790"/>
                  </a:moveTo>
                  <a:lnTo>
                    <a:pt x="208272" y="118131"/>
                  </a:lnTo>
                  <a:lnTo>
                    <a:pt x="227827" y="88669"/>
                  </a:lnTo>
                  <a:lnTo>
                    <a:pt x="232603" y="78438"/>
                  </a:lnTo>
                  <a:lnTo>
                    <a:pt x="231671" y="54593"/>
                  </a:lnTo>
                  <a:lnTo>
                    <a:pt x="223457" y="30736"/>
                  </a:lnTo>
                  <a:lnTo>
                    <a:pt x="212008" y="12335"/>
                  </a:lnTo>
                  <a:lnTo>
                    <a:pt x="203340" y="6492"/>
                  </a:lnTo>
                  <a:lnTo>
                    <a:pt x="181231" y="0"/>
                  </a:lnTo>
                  <a:lnTo>
                    <a:pt x="158926" y="3353"/>
                  </a:lnTo>
                  <a:lnTo>
                    <a:pt x="148064" y="7523"/>
                  </a:lnTo>
                  <a:lnTo>
                    <a:pt x="132877" y="21515"/>
                  </a:lnTo>
                  <a:lnTo>
                    <a:pt x="97525" y="79530"/>
                  </a:lnTo>
                  <a:lnTo>
                    <a:pt x="93093" y="89893"/>
                  </a:lnTo>
                  <a:lnTo>
                    <a:pt x="91287" y="110766"/>
                  </a:lnTo>
                  <a:lnTo>
                    <a:pt x="95554" y="131742"/>
                  </a:lnTo>
                  <a:lnTo>
                    <a:pt x="105250" y="152763"/>
                  </a:lnTo>
                  <a:lnTo>
                    <a:pt x="113450" y="159772"/>
                  </a:lnTo>
                  <a:lnTo>
                    <a:pt x="135040" y="167560"/>
                  </a:lnTo>
                  <a:lnTo>
                    <a:pt x="157114" y="164782"/>
                  </a:lnTo>
                  <a:lnTo>
                    <a:pt x="167914" y="160766"/>
                  </a:lnTo>
                  <a:lnTo>
                    <a:pt x="183033" y="146945"/>
                  </a:lnTo>
                  <a:lnTo>
                    <a:pt x="198121" y="116313"/>
                  </a:lnTo>
                  <a:lnTo>
                    <a:pt x="202271" y="103887"/>
                  </a:lnTo>
                  <a:lnTo>
                    <a:pt x="205037" y="101451"/>
                  </a:lnTo>
                  <a:lnTo>
                    <a:pt x="206881" y="105677"/>
                  </a:lnTo>
                  <a:lnTo>
                    <a:pt x="211254" y="160705"/>
                  </a:lnTo>
                  <a:lnTo>
                    <a:pt x="219571" y="221157"/>
                  </a:lnTo>
                  <a:lnTo>
                    <a:pt x="219627" y="281976"/>
                  </a:lnTo>
                  <a:lnTo>
                    <a:pt x="206404" y="341242"/>
                  </a:lnTo>
                  <a:lnTo>
                    <a:pt x="190748" y="367945"/>
                  </a:lnTo>
                  <a:lnTo>
                    <a:pt x="165702" y="390675"/>
                  </a:lnTo>
                  <a:lnTo>
                    <a:pt x="105043" y="418777"/>
                  </a:lnTo>
                  <a:lnTo>
                    <a:pt x="42093" y="446042"/>
                  </a:lnTo>
                  <a:lnTo>
                    <a:pt x="0" y="458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85554" y="277952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405" y="165669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85554" y="2705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55954" y="2706324"/>
              <a:ext cx="275139" cy="315355"/>
            </a:xfrm>
            <a:custGeom>
              <a:avLst/>
              <a:gdLst/>
              <a:ahLst/>
              <a:cxnLst/>
              <a:rect l="0" t="0" r="0" b="0"/>
              <a:pathLst>
                <a:path w="275139" h="315355">
                  <a:moveTo>
                    <a:pt x="87528" y="94256"/>
                  </a:moveTo>
                  <a:lnTo>
                    <a:pt x="56246" y="103831"/>
                  </a:lnTo>
                  <a:lnTo>
                    <a:pt x="32505" y="121790"/>
                  </a:lnTo>
                  <a:lnTo>
                    <a:pt x="11823" y="148817"/>
                  </a:lnTo>
                  <a:lnTo>
                    <a:pt x="2019" y="168808"/>
                  </a:lnTo>
                  <a:lnTo>
                    <a:pt x="0" y="189391"/>
                  </a:lnTo>
                  <a:lnTo>
                    <a:pt x="8237" y="231201"/>
                  </a:lnTo>
                  <a:lnTo>
                    <a:pt x="23350" y="257145"/>
                  </a:lnTo>
                  <a:lnTo>
                    <a:pt x="31874" y="262510"/>
                  </a:lnTo>
                  <a:lnTo>
                    <a:pt x="53824" y="268471"/>
                  </a:lnTo>
                  <a:lnTo>
                    <a:pt x="63889" y="266552"/>
                  </a:lnTo>
                  <a:lnTo>
                    <a:pt x="81311" y="255060"/>
                  </a:lnTo>
                  <a:lnTo>
                    <a:pt x="93733" y="235134"/>
                  </a:lnTo>
                  <a:lnTo>
                    <a:pt x="101984" y="210681"/>
                  </a:lnTo>
                  <a:lnTo>
                    <a:pt x="105459" y="171776"/>
                  </a:lnTo>
                  <a:lnTo>
                    <a:pt x="92794" y="112139"/>
                  </a:lnTo>
                  <a:lnTo>
                    <a:pt x="94938" y="117412"/>
                  </a:lnTo>
                  <a:lnTo>
                    <a:pt x="100765" y="170543"/>
                  </a:lnTo>
                  <a:lnTo>
                    <a:pt x="112629" y="224618"/>
                  </a:lnTo>
                  <a:lnTo>
                    <a:pt x="129712" y="282912"/>
                  </a:lnTo>
                  <a:lnTo>
                    <a:pt x="134353" y="297426"/>
                  </a:lnTo>
                  <a:lnTo>
                    <a:pt x="122973" y="251808"/>
                  </a:lnTo>
                  <a:lnTo>
                    <a:pt x="119876" y="195654"/>
                  </a:lnTo>
                  <a:lnTo>
                    <a:pt x="119339" y="145747"/>
                  </a:lnTo>
                  <a:lnTo>
                    <a:pt x="119180" y="97034"/>
                  </a:lnTo>
                  <a:lnTo>
                    <a:pt x="124715" y="38653"/>
                  </a:lnTo>
                  <a:lnTo>
                    <a:pt x="136811" y="16511"/>
                  </a:lnTo>
                  <a:lnTo>
                    <a:pt x="144950" y="7331"/>
                  </a:lnTo>
                  <a:lnTo>
                    <a:pt x="155054" y="2381"/>
                  </a:lnTo>
                  <a:lnTo>
                    <a:pt x="178761" y="0"/>
                  </a:lnTo>
                  <a:lnTo>
                    <a:pt x="189294" y="3343"/>
                  </a:lnTo>
                  <a:lnTo>
                    <a:pt x="207237" y="16416"/>
                  </a:lnTo>
                  <a:lnTo>
                    <a:pt x="245044" y="74964"/>
                  </a:lnTo>
                  <a:lnTo>
                    <a:pt x="267861" y="129699"/>
                  </a:lnTo>
                  <a:lnTo>
                    <a:pt x="269161" y="192807"/>
                  </a:lnTo>
                  <a:lnTo>
                    <a:pt x="275138" y="254666"/>
                  </a:lnTo>
                  <a:lnTo>
                    <a:pt x="273357" y="293083"/>
                  </a:lnTo>
                  <a:lnTo>
                    <a:pt x="266512" y="315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26383" y="382439"/>
            <a:ext cx="3442820" cy="691468"/>
            <a:chOff x="326383" y="382439"/>
            <a:chExt cx="3442820" cy="691468"/>
          </a:xfrm>
        </p:grpSpPr>
        <p:sp>
          <p:nvSpPr>
            <p:cNvPr id="2" name="Freeform 1"/>
            <p:cNvSpPr/>
            <p:nvPr/>
          </p:nvSpPr>
          <p:spPr>
            <a:xfrm>
              <a:off x="326383" y="382439"/>
              <a:ext cx="263213" cy="501955"/>
            </a:xfrm>
            <a:custGeom>
              <a:avLst/>
              <a:gdLst/>
              <a:ahLst/>
              <a:cxnLst/>
              <a:rect l="0" t="0" r="0" b="0"/>
              <a:pathLst>
                <a:path w="263213" h="501955">
                  <a:moveTo>
                    <a:pt x="0" y="491426"/>
                  </a:moveTo>
                  <a:lnTo>
                    <a:pt x="0" y="434162"/>
                  </a:lnTo>
                  <a:lnTo>
                    <a:pt x="0" y="384772"/>
                  </a:lnTo>
                  <a:lnTo>
                    <a:pt x="3119" y="333093"/>
                  </a:lnTo>
                  <a:lnTo>
                    <a:pt x="8333" y="280736"/>
                  </a:lnTo>
                  <a:lnTo>
                    <a:pt x="15684" y="221821"/>
                  </a:lnTo>
                  <a:lnTo>
                    <a:pt x="19996" y="167982"/>
                  </a:lnTo>
                  <a:lnTo>
                    <a:pt x="23967" y="115407"/>
                  </a:lnTo>
                  <a:lnTo>
                    <a:pt x="26506" y="103876"/>
                  </a:lnTo>
                  <a:lnTo>
                    <a:pt x="30539" y="98529"/>
                  </a:lnTo>
                  <a:lnTo>
                    <a:pt x="35567" y="97303"/>
                  </a:lnTo>
                  <a:lnTo>
                    <a:pt x="41259" y="98826"/>
                  </a:lnTo>
                  <a:lnTo>
                    <a:pt x="46223" y="104520"/>
                  </a:lnTo>
                  <a:lnTo>
                    <a:pt x="66297" y="160221"/>
                  </a:lnTo>
                  <a:lnTo>
                    <a:pt x="92511" y="217050"/>
                  </a:lnTo>
                  <a:lnTo>
                    <a:pt x="103117" y="237290"/>
                  </a:lnTo>
                  <a:lnTo>
                    <a:pt x="119529" y="254084"/>
                  </a:lnTo>
                  <a:lnTo>
                    <a:pt x="127649" y="257159"/>
                  </a:lnTo>
                  <a:lnTo>
                    <a:pt x="135402" y="256869"/>
                  </a:lnTo>
                  <a:lnTo>
                    <a:pt x="142911" y="254336"/>
                  </a:lnTo>
                  <a:lnTo>
                    <a:pt x="157492" y="239044"/>
                  </a:lnTo>
                  <a:lnTo>
                    <a:pt x="191795" y="184969"/>
                  </a:lnTo>
                  <a:lnTo>
                    <a:pt x="213456" y="124397"/>
                  </a:lnTo>
                  <a:lnTo>
                    <a:pt x="227994" y="72699"/>
                  </a:lnTo>
                  <a:lnTo>
                    <a:pt x="239011" y="17427"/>
                  </a:lnTo>
                  <a:lnTo>
                    <a:pt x="240758" y="0"/>
                  </a:lnTo>
                  <a:lnTo>
                    <a:pt x="241971" y="51253"/>
                  </a:lnTo>
                  <a:lnTo>
                    <a:pt x="249355" y="103701"/>
                  </a:lnTo>
                  <a:lnTo>
                    <a:pt x="251697" y="158176"/>
                  </a:lnTo>
                  <a:lnTo>
                    <a:pt x="252392" y="218770"/>
                  </a:lnTo>
                  <a:lnTo>
                    <a:pt x="252597" y="281177"/>
                  </a:lnTo>
                  <a:lnTo>
                    <a:pt x="253828" y="341782"/>
                  </a:lnTo>
                  <a:lnTo>
                    <a:pt x="259912" y="390415"/>
                  </a:lnTo>
                  <a:lnTo>
                    <a:pt x="262560" y="448770"/>
                  </a:lnTo>
                  <a:lnTo>
                    <a:pt x="263212" y="501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7713" y="692582"/>
              <a:ext cx="184039" cy="198800"/>
            </a:xfrm>
            <a:custGeom>
              <a:avLst/>
              <a:gdLst/>
              <a:ahLst/>
              <a:cxnLst/>
              <a:rect l="0" t="0" r="0" b="0"/>
              <a:pathLst>
                <a:path w="184039" h="198800">
                  <a:moveTo>
                    <a:pt x="120867" y="86526"/>
                  </a:moveTo>
                  <a:lnTo>
                    <a:pt x="118527" y="46839"/>
                  </a:lnTo>
                  <a:lnTo>
                    <a:pt x="109688" y="24434"/>
                  </a:lnTo>
                  <a:lnTo>
                    <a:pt x="94842" y="9017"/>
                  </a:lnTo>
                  <a:lnTo>
                    <a:pt x="85969" y="3268"/>
                  </a:lnTo>
                  <a:lnTo>
                    <a:pt x="63633" y="0"/>
                  </a:lnTo>
                  <a:lnTo>
                    <a:pt x="51125" y="766"/>
                  </a:lnTo>
                  <a:lnTo>
                    <a:pt x="40447" y="5956"/>
                  </a:lnTo>
                  <a:lnTo>
                    <a:pt x="22344" y="24201"/>
                  </a:lnTo>
                  <a:lnTo>
                    <a:pt x="12738" y="47908"/>
                  </a:lnTo>
                  <a:lnTo>
                    <a:pt x="0" y="106657"/>
                  </a:lnTo>
                  <a:lnTo>
                    <a:pt x="9746" y="165693"/>
                  </a:lnTo>
                  <a:lnTo>
                    <a:pt x="25031" y="195251"/>
                  </a:lnTo>
                  <a:lnTo>
                    <a:pt x="32410" y="198784"/>
                  </a:lnTo>
                  <a:lnTo>
                    <a:pt x="40839" y="198799"/>
                  </a:lnTo>
                  <a:lnTo>
                    <a:pt x="49967" y="196470"/>
                  </a:lnTo>
                  <a:lnTo>
                    <a:pt x="66349" y="181403"/>
                  </a:lnTo>
                  <a:lnTo>
                    <a:pt x="107054" y="118122"/>
                  </a:lnTo>
                  <a:lnTo>
                    <a:pt x="123728" y="76000"/>
                  </a:lnTo>
                  <a:lnTo>
                    <a:pt x="126284" y="73660"/>
                  </a:lnTo>
                  <a:lnTo>
                    <a:pt x="127988" y="76779"/>
                  </a:lnTo>
                  <a:lnTo>
                    <a:pt x="142549" y="137966"/>
                  </a:lnTo>
                  <a:lnTo>
                    <a:pt x="145850" y="148896"/>
                  </a:lnTo>
                  <a:lnTo>
                    <a:pt x="151560" y="157352"/>
                  </a:lnTo>
                  <a:lnTo>
                    <a:pt x="184038" y="1812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768580"/>
              <a:ext cx="131058" cy="305327"/>
            </a:xfrm>
            <a:custGeom>
              <a:avLst/>
              <a:gdLst/>
              <a:ahLst/>
              <a:cxnLst/>
              <a:rect l="0" t="0" r="0" b="0"/>
              <a:pathLst>
                <a:path w="131058" h="305327">
                  <a:moveTo>
                    <a:pt x="94756" y="0"/>
                  </a:moveTo>
                  <a:lnTo>
                    <a:pt x="100345" y="58617"/>
                  </a:lnTo>
                  <a:lnTo>
                    <a:pt x="112715" y="112791"/>
                  </a:lnTo>
                  <a:lnTo>
                    <a:pt x="126423" y="168552"/>
                  </a:lnTo>
                  <a:lnTo>
                    <a:pt x="131057" y="196575"/>
                  </a:lnTo>
                  <a:lnTo>
                    <a:pt x="129217" y="224627"/>
                  </a:lnTo>
                  <a:lnTo>
                    <a:pt x="121381" y="246453"/>
                  </a:lnTo>
                  <a:lnTo>
                    <a:pt x="116015" y="255549"/>
                  </a:lnTo>
                  <a:lnTo>
                    <a:pt x="100695" y="268775"/>
                  </a:lnTo>
                  <a:lnTo>
                    <a:pt x="50868" y="29063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9171" y="713164"/>
              <a:ext cx="104574" cy="133016"/>
            </a:xfrm>
            <a:custGeom>
              <a:avLst/>
              <a:gdLst/>
              <a:ahLst/>
              <a:cxnLst/>
              <a:rect l="0" t="0" r="0" b="0"/>
              <a:pathLst>
                <a:path w="104574" h="133016">
                  <a:moveTo>
                    <a:pt x="77378" y="13302"/>
                  </a:moveTo>
                  <a:lnTo>
                    <a:pt x="66199" y="2123"/>
                  </a:lnTo>
                  <a:lnTo>
                    <a:pt x="58227" y="0"/>
                  </a:lnTo>
                  <a:lnTo>
                    <a:pt x="36891" y="761"/>
                  </a:lnTo>
                  <a:lnTo>
                    <a:pt x="28160" y="4941"/>
                  </a:lnTo>
                  <a:lnTo>
                    <a:pt x="15339" y="18945"/>
                  </a:lnTo>
                  <a:lnTo>
                    <a:pt x="1544" y="46559"/>
                  </a:lnTo>
                  <a:lnTo>
                    <a:pt x="0" y="69807"/>
                  </a:lnTo>
                  <a:lnTo>
                    <a:pt x="4383" y="94567"/>
                  </a:lnTo>
                  <a:lnTo>
                    <a:pt x="14130" y="117270"/>
                  </a:lnTo>
                  <a:lnTo>
                    <a:pt x="22344" y="124728"/>
                  </a:lnTo>
                  <a:lnTo>
                    <a:pt x="43950" y="133015"/>
                  </a:lnTo>
                  <a:lnTo>
                    <a:pt x="53923" y="132885"/>
                  </a:lnTo>
                  <a:lnTo>
                    <a:pt x="71243" y="126501"/>
                  </a:lnTo>
                  <a:lnTo>
                    <a:pt x="94147" y="104164"/>
                  </a:lnTo>
                  <a:lnTo>
                    <a:pt x="102378" y="82151"/>
                  </a:lnTo>
                  <a:lnTo>
                    <a:pt x="104573" y="69730"/>
                  </a:lnTo>
                  <a:lnTo>
                    <a:pt x="100773" y="49689"/>
                  </a:lnTo>
                  <a:lnTo>
                    <a:pt x="92455" y="35323"/>
                  </a:lnTo>
                  <a:lnTo>
                    <a:pt x="77378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673823"/>
              <a:ext cx="94757" cy="172332"/>
            </a:xfrm>
            <a:custGeom>
              <a:avLst/>
              <a:gdLst/>
              <a:ahLst/>
              <a:cxnLst/>
              <a:rect l="0" t="0" r="0" b="0"/>
              <a:pathLst>
                <a:path w="94757" h="172332">
                  <a:moveTo>
                    <a:pt x="0" y="94757"/>
                  </a:moveTo>
                  <a:lnTo>
                    <a:pt x="17958" y="148632"/>
                  </a:lnTo>
                  <a:lnTo>
                    <a:pt x="24749" y="169004"/>
                  </a:lnTo>
                  <a:lnTo>
                    <a:pt x="24688" y="172331"/>
                  </a:lnTo>
                  <a:lnTo>
                    <a:pt x="22308" y="171039"/>
                  </a:lnTo>
                  <a:lnTo>
                    <a:pt x="18381" y="166669"/>
                  </a:lnTo>
                  <a:lnTo>
                    <a:pt x="7266" y="138161"/>
                  </a:lnTo>
                  <a:lnTo>
                    <a:pt x="2153" y="100078"/>
                  </a:lnTo>
                  <a:lnTo>
                    <a:pt x="6227" y="64748"/>
                  </a:lnTo>
                  <a:lnTo>
                    <a:pt x="11170" y="56034"/>
                  </a:lnTo>
                  <a:lnTo>
                    <a:pt x="54113" y="2385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400082"/>
              <a:ext cx="200043" cy="444245"/>
            </a:xfrm>
            <a:custGeom>
              <a:avLst/>
              <a:gdLst/>
              <a:ahLst/>
              <a:cxnLst/>
              <a:rect l="0" t="0" r="0" b="0"/>
              <a:pathLst>
                <a:path w="200043" h="444245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73605"/>
                  </a:lnTo>
                  <a:lnTo>
                    <a:pt x="10095" y="233153"/>
                  </a:lnTo>
                  <a:lnTo>
                    <a:pt x="10400" y="289661"/>
                  </a:lnTo>
                  <a:lnTo>
                    <a:pt x="10491" y="343449"/>
                  </a:lnTo>
                  <a:lnTo>
                    <a:pt x="3285" y="405621"/>
                  </a:lnTo>
                  <a:lnTo>
                    <a:pt x="1460" y="434520"/>
                  </a:lnTo>
                  <a:lnTo>
                    <a:pt x="3313" y="441758"/>
                  </a:lnTo>
                  <a:lnTo>
                    <a:pt x="6888" y="444244"/>
                  </a:lnTo>
                  <a:lnTo>
                    <a:pt x="11611" y="443562"/>
                  </a:lnTo>
                  <a:lnTo>
                    <a:pt x="69780" y="413009"/>
                  </a:lnTo>
                  <a:lnTo>
                    <a:pt x="123445" y="394231"/>
                  </a:lnTo>
                  <a:lnTo>
                    <a:pt x="172866" y="382376"/>
                  </a:lnTo>
                  <a:lnTo>
                    <a:pt x="20004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3259" y="634208"/>
              <a:ext cx="167156" cy="187103"/>
            </a:xfrm>
            <a:custGeom>
              <a:avLst/>
              <a:gdLst/>
              <a:ahLst/>
              <a:cxnLst/>
              <a:rect l="0" t="0" r="0" b="0"/>
              <a:pathLst>
                <a:path w="167156" h="187103">
                  <a:moveTo>
                    <a:pt x="61870" y="123843"/>
                  </a:moveTo>
                  <a:lnTo>
                    <a:pt x="77511" y="105863"/>
                  </a:lnTo>
                  <a:lnTo>
                    <a:pt x="96714" y="59691"/>
                  </a:lnTo>
                  <a:lnTo>
                    <a:pt x="97633" y="39179"/>
                  </a:lnTo>
                  <a:lnTo>
                    <a:pt x="92973" y="19534"/>
                  </a:lnTo>
                  <a:lnTo>
                    <a:pt x="83102" y="3004"/>
                  </a:lnTo>
                  <a:lnTo>
                    <a:pt x="74855" y="0"/>
                  </a:lnTo>
                  <a:lnTo>
                    <a:pt x="53213" y="2901"/>
                  </a:lnTo>
                  <a:lnTo>
                    <a:pt x="25900" y="17689"/>
                  </a:lnTo>
                  <a:lnTo>
                    <a:pt x="13518" y="33380"/>
                  </a:lnTo>
                  <a:lnTo>
                    <a:pt x="5285" y="53222"/>
                  </a:lnTo>
                  <a:lnTo>
                    <a:pt x="0" y="107207"/>
                  </a:lnTo>
                  <a:lnTo>
                    <a:pt x="4545" y="162671"/>
                  </a:lnTo>
                  <a:lnTo>
                    <a:pt x="9616" y="171955"/>
                  </a:lnTo>
                  <a:lnTo>
                    <a:pt x="24608" y="185391"/>
                  </a:lnTo>
                  <a:lnTo>
                    <a:pt x="32349" y="187102"/>
                  </a:lnTo>
                  <a:lnTo>
                    <a:pt x="39850" y="185903"/>
                  </a:lnTo>
                  <a:lnTo>
                    <a:pt x="47190" y="182764"/>
                  </a:lnTo>
                  <a:lnTo>
                    <a:pt x="68699" y="161578"/>
                  </a:lnTo>
                  <a:lnTo>
                    <a:pt x="84301" y="133074"/>
                  </a:lnTo>
                  <a:lnTo>
                    <a:pt x="91647" y="92955"/>
                  </a:lnTo>
                  <a:lnTo>
                    <a:pt x="95259" y="107542"/>
                  </a:lnTo>
                  <a:lnTo>
                    <a:pt x="123259" y="154585"/>
                  </a:lnTo>
                  <a:lnTo>
                    <a:pt x="139457" y="165972"/>
                  </a:lnTo>
                  <a:lnTo>
                    <a:pt x="146350" y="168307"/>
                  </a:lnTo>
                  <a:lnTo>
                    <a:pt x="152115" y="168694"/>
                  </a:lnTo>
                  <a:lnTo>
                    <a:pt x="167155" y="165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642250"/>
              <a:ext cx="168457" cy="189502"/>
            </a:xfrm>
            <a:custGeom>
              <a:avLst/>
              <a:gdLst/>
              <a:ahLst/>
              <a:cxnLst/>
              <a:rect l="0" t="0" r="0" b="0"/>
              <a:pathLst>
                <a:path w="168457" h="189502">
                  <a:moveTo>
                    <a:pt x="0" y="31573"/>
                  </a:moveTo>
                  <a:lnTo>
                    <a:pt x="3119" y="74265"/>
                  </a:lnTo>
                  <a:lnTo>
                    <a:pt x="21330" y="136909"/>
                  </a:lnTo>
                  <a:lnTo>
                    <a:pt x="24749" y="147421"/>
                  </a:lnTo>
                  <a:lnTo>
                    <a:pt x="24688" y="150919"/>
                  </a:lnTo>
                  <a:lnTo>
                    <a:pt x="22308" y="149742"/>
                  </a:lnTo>
                  <a:lnTo>
                    <a:pt x="18381" y="145447"/>
                  </a:lnTo>
                  <a:lnTo>
                    <a:pt x="12855" y="111457"/>
                  </a:lnTo>
                  <a:lnTo>
                    <a:pt x="12158" y="57145"/>
                  </a:lnTo>
                  <a:lnTo>
                    <a:pt x="16322" y="33580"/>
                  </a:lnTo>
                  <a:lnTo>
                    <a:pt x="30832" y="6172"/>
                  </a:lnTo>
                  <a:lnTo>
                    <a:pt x="39272" y="1771"/>
                  </a:lnTo>
                  <a:lnTo>
                    <a:pt x="61128" y="0"/>
                  </a:lnTo>
                  <a:lnTo>
                    <a:pt x="94151" y="11170"/>
                  </a:lnTo>
                  <a:lnTo>
                    <a:pt x="120573" y="29297"/>
                  </a:lnTo>
                  <a:lnTo>
                    <a:pt x="143220" y="55075"/>
                  </a:lnTo>
                  <a:lnTo>
                    <a:pt x="159159" y="90529"/>
                  </a:lnTo>
                  <a:lnTo>
                    <a:pt x="166619" y="143261"/>
                  </a:lnTo>
                  <a:lnTo>
                    <a:pt x="168456" y="189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4797" y="384910"/>
              <a:ext cx="134115" cy="488611"/>
            </a:xfrm>
            <a:custGeom>
              <a:avLst/>
              <a:gdLst/>
              <a:ahLst/>
              <a:cxnLst/>
              <a:rect l="0" t="0" r="0" b="0"/>
              <a:pathLst>
                <a:path w="134115" h="488611">
                  <a:moveTo>
                    <a:pt x="70943" y="394198"/>
                  </a:moveTo>
                  <a:lnTo>
                    <a:pt x="82122" y="377431"/>
                  </a:lnTo>
                  <a:lnTo>
                    <a:pt x="89073" y="344647"/>
                  </a:lnTo>
                  <a:lnTo>
                    <a:pt x="84460" y="321873"/>
                  </a:lnTo>
                  <a:lnTo>
                    <a:pt x="68709" y="292440"/>
                  </a:lnTo>
                  <a:lnTo>
                    <a:pt x="62435" y="284245"/>
                  </a:lnTo>
                  <a:lnTo>
                    <a:pt x="54743" y="279952"/>
                  </a:lnTo>
                  <a:lnTo>
                    <a:pt x="36837" y="278302"/>
                  </a:lnTo>
                  <a:lnTo>
                    <a:pt x="29488" y="283009"/>
                  </a:lnTo>
                  <a:lnTo>
                    <a:pt x="18204" y="300717"/>
                  </a:lnTo>
                  <a:lnTo>
                    <a:pt x="2597" y="344147"/>
                  </a:lnTo>
                  <a:lnTo>
                    <a:pt x="0" y="387687"/>
                  </a:lnTo>
                  <a:lnTo>
                    <a:pt x="7289" y="425024"/>
                  </a:lnTo>
                  <a:lnTo>
                    <a:pt x="24917" y="462864"/>
                  </a:lnTo>
                  <a:lnTo>
                    <a:pt x="42298" y="481648"/>
                  </a:lnTo>
                  <a:lnTo>
                    <a:pt x="51847" y="486423"/>
                  </a:lnTo>
                  <a:lnTo>
                    <a:pt x="71815" y="488610"/>
                  </a:lnTo>
                  <a:lnTo>
                    <a:pt x="79713" y="485215"/>
                  </a:lnTo>
                  <a:lnTo>
                    <a:pt x="91609" y="472085"/>
                  </a:lnTo>
                  <a:lnTo>
                    <a:pt x="116013" y="424315"/>
                  </a:lnTo>
                  <a:lnTo>
                    <a:pt x="127061" y="368417"/>
                  </a:lnTo>
                  <a:lnTo>
                    <a:pt x="125910" y="323858"/>
                  </a:lnTo>
                  <a:lnTo>
                    <a:pt x="124619" y="279878"/>
                  </a:lnTo>
                  <a:lnTo>
                    <a:pt x="120772" y="221895"/>
                  </a:lnTo>
                  <a:lnTo>
                    <a:pt x="112224" y="168840"/>
                  </a:lnTo>
                  <a:lnTo>
                    <a:pt x="102282" y="108667"/>
                  </a:lnTo>
                  <a:lnTo>
                    <a:pt x="91927" y="52623"/>
                  </a:lnTo>
                  <a:lnTo>
                    <a:pt x="83779" y="23628"/>
                  </a:lnTo>
                  <a:lnTo>
                    <a:pt x="72359" y="2943"/>
                  </a:lnTo>
                  <a:lnTo>
                    <a:pt x="66038" y="0"/>
                  </a:lnTo>
                  <a:lnTo>
                    <a:pt x="59484" y="1548"/>
                  </a:lnTo>
                  <a:lnTo>
                    <a:pt x="52775" y="6090"/>
                  </a:lnTo>
                  <a:lnTo>
                    <a:pt x="48303" y="13797"/>
                  </a:lnTo>
                  <a:lnTo>
                    <a:pt x="43333" y="34838"/>
                  </a:lnTo>
                  <a:lnTo>
                    <a:pt x="48215" y="91808"/>
                  </a:lnTo>
                  <a:lnTo>
                    <a:pt x="58072" y="152213"/>
                  </a:lnTo>
                  <a:lnTo>
                    <a:pt x="74606" y="213619"/>
                  </a:lnTo>
                  <a:lnTo>
                    <a:pt x="92021" y="277005"/>
                  </a:lnTo>
                  <a:lnTo>
                    <a:pt x="102535" y="327499"/>
                  </a:lnTo>
                  <a:lnTo>
                    <a:pt x="120077" y="388838"/>
                  </a:lnTo>
                  <a:lnTo>
                    <a:pt x="134114" y="4047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6831" y="406085"/>
              <a:ext cx="124237" cy="404610"/>
            </a:xfrm>
            <a:custGeom>
              <a:avLst/>
              <a:gdLst/>
              <a:ahLst/>
              <a:cxnLst/>
              <a:rect l="0" t="0" r="0" b="0"/>
              <a:pathLst>
                <a:path w="124237" h="404610">
                  <a:moveTo>
                    <a:pt x="71594" y="404609"/>
                  </a:moveTo>
                  <a:lnTo>
                    <a:pt x="54805" y="341159"/>
                  </a:lnTo>
                  <a:lnTo>
                    <a:pt x="45141" y="279945"/>
                  </a:lnTo>
                  <a:lnTo>
                    <a:pt x="26984" y="216857"/>
                  </a:lnTo>
                  <a:lnTo>
                    <a:pt x="15742" y="165445"/>
                  </a:lnTo>
                  <a:lnTo>
                    <a:pt x="2633" y="104076"/>
                  </a:lnTo>
                  <a:lnTo>
                    <a:pt x="0" y="75287"/>
                  </a:lnTo>
                  <a:lnTo>
                    <a:pt x="5069" y="53133"/>
                  </a:lnTo>
                  <a:lnTo>
                    <a:pt x="27387" y="14257"/>
                  </a:lnTo>
                  <a:lnTo>
                    <a:pt x="36274" y="7504"/>
                  </a:lnTo>
                  <a:lnTo>
                    <a:pt x="58625" y="0"/>
                  </a:lnTo>
                  <a:lnTo>
                    <a:pt x="84157" y="2904"/>
                  </a:lnTo>
                  <a:lnTo>
                    <a:pt x="124236" y="150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5782" y="663295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99046" y="11178"/>
                  </a:lnTo>
                  <a:lnTo>
                    <a:pt x="40368" y="22876"/>
                  </a:lnTo>
                  <a:lnTo>
                    <a:pt x="17941" y="288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71034" y="696204"/>
              <a:ext cx="133247" cy="156650"/>
            </a:xfrm>
            <a:custGeom>
              <a:avLst/>
              <a:gdLst/>
              <a:ahLst/>
              <a:cxnLst/>
              <a:rect l="0" t="0" r="0" b="0"/>
              <a:pathLst>
                <a:path w="133247" h="156650">
                  <a:moveTo>
                    <a:pt x="87432" y="40790"/>
                  </a:moveTo>
                  <a:lnTo>
                    <a:pt x="77856" y="16744"/>
                  </a:lnTo>
                  <a:lnTo>
                    <a:pt x="67188" y="2417"/>
                  </a:lnTo>
                  <a:lnTo>
                    <a:pt x="59898" y="0"/>
                  </a:lnTo>
                  <a:lnTo>
                    <a:pt x="42439" y="3554"/>
                  </a:lnTo>
                  <a:lnTo>
                    <a:pt x="26101" y="16052"/>
                  </a:lnTo>
                  <a:lnTo>
                    <a:pt x="12210" y="33305"/>
                  </a:lnTo>
                  <a:lnTo>
                    <a:pt x="2137" y="52671"/>
                  </a:lnTo>
                  <a:lnTo>
                    <a:pt x="0" y="76096"/>
                  </a:lnTo>
                  <a:lnTo>
                    <a:pt x="8160" y="123674"/>
                  </a:lnTo>
                  <a:lnTo>
                    <a:pt x="20614" y="142358"/>
                  </a:lnTo>
                  <a:lnTo>
                    <a:pt x="28849" y="150616"/>
                  </a:lnTo>
                  <a:lnTo>
                    <a:pt x="39018" y="154952"/>
                  </a:lnTo>
                  <a:lnTo>
                    <a:pt x="62795" y="156649"/>
                  </a:lnTo>
                  <a:lnTo>
                    <a:pt x="96900" y="151028"/>
                  </a:lnTo>
                  <a:lnTo>
                    <a:pt x="105442" y="145868"/>
                  </a:lnTo>
                  <a:lnTo>
                    <a:pt x="118053" y="130775"/>
                  </a:lnTo>
                  <a:lnTo>
                    <a:pt x="131730" y="102548"/>
                  </a:lnTo>
                  <a:lnTo>
                    <a:pt x="133246" y="82276"/>
                  </a:lnTo>
                  <a:lnTo>
                    <a:pt x="128851" y="61568"/>
                  </a:lnTo>
                  <a:lnTo>
                    <a:pt x="108489" y="19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666468"/>
              <a:ext cx="126343" cy="188789"/>
            </a:xfrm>
            <a:custGeom>
              <a:avLst/>
              <a:gdLst/>
              <a:ahLst/>
              <a:cxnLst/>
              <a:rect l="0" t="0" r="0" b="0"/>
              <a:pathLst>
                <a:path w="126343" h="188789">
                  <a:moveTo>
                    <a:pt x="0" y="81055"/>
                  </a:moveTo>
                  <a:lnTo>
                    <a:pt x="28681" y="134930"/>
                  </a:lnTo>
                  <a:lnTo>
                    <a:pt x="60203" y="186502"/>
                  </a:lnTo>
                  <a:lnTo>
                    <a:pt x="63532" y="188788"/>
                  </a:lnTo>
                  <a:lnTo>
                    <a:pt x="64582" y="185632"/>
                  </a:lnTo>
                  <a:lnTo>
                    <a:pt x="64111" y="178849"/>
                  </a:lnTo>
                  <a:lnTo>
                    <a:pt x="39534" y="122511"/>
                  </a:lnTo>
                  <a:lnTo>
                    <a:pt x="25920" y="79755"/>
                  </a:lnTo>
                  <a:lnTo>
                    <a:pt x="23218" y="54351"/>
                  </a:lnTo>
                  <a:lnTo>
                    <a:pt x="28256" y="33702"/>
                  </a:lnTo>
                  <a:lnTo>
                    <a:pt x="32876" y="24919"/>
                  </a:lnTo>
                  <a:lnTo>
                    <a:pt x="47366" y="12042"/>
                  </a:lnTo>
                  <a:lnTo>
                    <a:pt x="66675" y="3589"/>
                  </a:lnTo>
                  <a:lnTo>
                    <a:pt x="100344" y="0"/>
                  </a:lnTo>
                  <a:lnTo>
                    <a:pt x="126342" y="7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8716" y="663187"/>
              <a:ext cx="277386" cy="294907"/>
            </a:xfrm>
            <a:custGeom>
              <a:avLst/>
              <a:gdLst/>
              <a:ahLst/>
              <a:cxnLst/>
              <a:rect l="0" t="0" r="0" b="0"/>
              <a:pathLst>
                <a:path w="277386" h="294907">
                  <a:moveTo>
                    <a:pt x="5076" y="94864"/>
                  </a:moveTo>
                  <a:lnTo>
                    <a:pt x="5077" y="149009"/>
                  </a:lnTo>
                  <a:lnTo>
                    <a:pt x="10666" y="198366"/>
                  </a:lnTo>
                  <a:lnTo>
                    <a:pt x="20695" y="233722"/>
                  </a:lnTo>
                  <a:lnTo>
                    <a:pt x="8970" y="179695"/>
                  </a:lnTo>
                  <a:lnTo>
                    <a:pt x="0" y="117618"/>
                  </a:lnTo>
                  <a:lnTo>
                    <a:pt x="1753" y="84839"/>
                  </a:lnTo>
                  <a:lnTo>
                    <a:pt x="9681" y="47310"/>
                  </a:lnTo>
                  <a:lnTo>
                    <a:pt x="15165" y="37425"/>
                  </a:lnTo>
                  <a:lnTo>
                    <a:pt x="30617" y="23322"/>
                  </a:lnTo>
                  <a:lnTo>
                    <a:pt x="39651" y="21433"/>
                  </a:lnTo>
                  <a:lnTo>
                    <a:pt x="59048" y="25574"/>
                  </a:lnTo>
                  <a:lnTo>
                    <a:pt x="76247" y="38332"/>
                  </a:lnTo>
                  <a:lnTo>
                    <a:pt x="90520" y="55701"/>
                  </a:lnTo>
                  <a:lnTo>
                    <a:pt x="113107" y="105781"/>
                  </a:lnTo>
                  <a:lnTo>
                    <a:pt x="119352" y="146630"/>
                  </a:lnTo>
                  <a:lnTo>
                    <a:pt x="120434" y="128660"/>
                  </a:lnTo>
                  <a:lnTo>
                    <a:pt x="126419" y="65418"/>
                  </a:lnTo>
                  <a:lnTo>
                    <a:pt x="140006" y="22757"/>
                  </a:lnTo>
                  <a:lnTo>
                    <a:pt x="151223" y="5885"/>
                  </a:lnTo>
                  <a:lnTo>
                    <a:pt x="158659" y="1620"/>
                  </a:lnTo>
                  <a:lnTo>
                    <a:pt x="176281" y="0"/>
                  </a:lnTo>
                  <a:lnTo>
                    <a:pt x="205932" y="5665"/>
                  </a:lnTo>
                  <a:lnTo>
                    <a:pt x="223417" y="17786"/>
                  </a:lnTo>
                  <a:lnTo>
                    <a:pt x="237817" y="34871"/>
                  </a:lnTo>
                  <a:lnTo>
                    <a:pt x="256594" y="77555"/>
                  </a:lnTo>
                  <a:lnTo>
                    <a:pt x="271568" y="136289"/>
                  </a:lnTo>
                  <a:lnTo>
                    <a:pt x="277385" y="196980"/>
                  </a:lnTo>
                  <a:lnTo>
                    <a:pt x="275415" y="257842"/>
                  </a:lnTo>
                  <a:lnTo>
                    <a:pt x="268289" y="294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082" y="898832"/>
              <a:ext cx="2905867" cy="101376"/>
            </a:xfrm>
            <a:custGeom>
              <a:avLst/>
              <a:gdLst/>
              <a:ahLst/>
              <a:cxnLst/>
              <a:rect l="0" t="0" r="0" b="0"/>
              <a:pathLst>
                <a:path w="2905867" h="101376">
                  <a:moveTo>
                    <a:pt x="2905866" y="80318"/>
                  </a:moveTo>
                  <a:lnTo>
                    <a:pt x="2856935" y="88651"/>
                  </a:lnTo>
                  <a:lnTo>
                    <a:pt x="2803394" y="96002"/>
                  </a:lnTo>
                  <a:lnTo>
                    <a:pt x="2750617" y="99144"/>
                  </a:lnTo>
                  <a:lnTo>
                    <a:pt x="2692012" y="92832"/>
                  </a:lnTo>
                  <a:lnTo>
                    <a:pt x="2641680" y="91435"/>
                  </a:lnTo>
                  <a:lnTo>
                    <a:pt x="2583450" y="85373"/>
                  </a:lnTo>
                  <a:lnTo>
                    <a:pt x="2520171" y="80147"/>
                  </a:lnTo>
                  <a:lnTo>
                    <a:pt x="2461693" y="73378"/>
                  </a:lnTo>
                  <a:lnTo>
                    <a:pt x="2399912" y="70853"/>
                  </a:lnTo>
                  <a:lnTo>
                    <a:pt x="2339493" y="68934"/>
                  </a:lnTo>
                  <a:lnTo>
                    <a:pt x="2287406" y="61477"/>
                  </a:lnTo>
                  <a:lnTo>
                    <a:pt x="2244560" y="55177"/>
                  </a:lnTo>
                  <a:lnTo>
                    <a:pt x="2198221" y="51597"/>
                  </a:lnTo>
                  <a:lnTo>
                    <a:pt x="2138573" y="46461"/>
                  </a:lnTo>
                  <a:lnTo>
                    <a:pt x="2081388" y="39835"/>
                  </a:lnTo>
                  <a:lnTo>
                    <a:pt x="2027916" y="33098"/>
                  </a:lnTo>
                  <a:lnTo>
                    <a:pt x="1978798" y="29282"/>
                  </a:lnTo>
                  <a:lnTo>
                    <a:pt x="1917841" y="22562"/>
                  </a:lnTo>
                  <a:lnTo>
                    <a:pt x="1871689" y="19554"/>
                  </a:lnTo>
                  <a:lnTo>
                    <a:pt x="1825050" y="18216"/>
                  </a:lnTo>
                  <a:lnTo>
                    <a:pt x="1761672" y="17464"/>
                  </a:lnTo>
                  <a:lnTo>
                    <a:pt x="1700269" y="14090"/>
                  </a:lnTo>
                  <a:lnTo>
                    <a:pt x="1648409" y="8094"/>
                  </a:lnTo>
                  <a:lnTo>
                    <a:pt x="1590270" y="7056"/>
                  </a:lnTo>
                  <a:lnTo>
                    <a:pt x="1544778" y="6813"/>
                  </a:lnTo>
                  <a:lnTo>
                    <a:pt x="1498432" y="6705"/>
                  </a:lnTo>
                  <a:lnTo>
                    <a:pt x="1435219" y="6644"/>
                  </a:lnTo>
                  <a:lnTo>
                    <a:pt x="1373871" y="3504"/>
                  </a:lnTo>
                  <a:lnTo>
                    <a:pt x="1349944" y="555"/>
                  </a:lnTo>
                  <a:lnTo>
                    <a:pt x="1289719" y="0"/>
                  </a:lnTo>
                  <a:lnTo>
                    <a:pt x="1231484" y="4098"/>
                  </a:lnTo>
                  <a:lnTo>
                    <a:pt x="1190344" y="5498"/>
                  </a:lnTo>
                  <a:lnTo>
                    <a:pt x="1144764" y="6120"/>
                  </a:lnTo>
                  <a:lnTo>
                    <a:pt x="1097210" y="6397"/>
                  </a:lnTo>
                  <a:lnTo>
                    <a:pt x="1048779" y="6520"/>
                  </a:lnTo>
                  <a:lnTo>
                    <a:pt x="999958" y="6575"/>
                  </a:lnTo>
                  <a:lnTo>
                    <a:pt x="950964" y="7769"/>
                  </a:lnTo>
                  <a:lnTo>
                    <a:pt x="901892" y="12199"/>
                  </a:lnTo>
                  <a:lnTo>
                    <a:pt x="852787" y="14948"/>
                  </a:lnTo>
                  <a:lnTo>
                    <a:pt x="803666" y="16169"/>
                  </a:lnTo>
                  <a:lnTo>
                    <a:pt x="754538" y="16712"/>
                  </a:lnTo>
                  <a:lnTo>
                    <a:pt x="697610" y="22607"/>
                  </a:lnTo>
                  <a:lnTo>
                    <a:pt x="634338" y="26174"/>
                  </a:lnTo>
                  <a:lnTo>
                    <a:pt x="586086" y="32820"/>
                  </a:lnTo>
                  <a:lnTo>
                    <a:pt x="527205" y="36608"/>
                  </a:lnTo>
                  <a:lnTo>
                    <a:pt x="480253" y="43320"/>
                  </a:lnTo>
                  <a:lnTo>
                    <a:pt x="421758" y="47129"/>
                  </a:lnTo>
                  <a:lnTo>
                    <a:pt x="369331" y="53846"/>
                  </a:lnTo>
                  <a:lnTo>
                    <a:pt x="307393" y="63246"/>
                  </a:lnTo>
                  <a:lnTo>
                    <a:pt x="261012" y="70001"/>
                  </a:lnTo>
                  <a:lnTo>
                    <a:pt x="198220" y="77261"/>
                  </a:lnTo>
                  <a:lnTo>
                    <a:pt x="140620" y="82532"/>
                  </a:lnTo>
                  <a:lnTo>
                    <a:pt x="96423" y="88321"/>
                  </a:lnTo>
                  <a:lnTo>
                    <a:pt x="37929" y="96987"/>
                  </a:lnTo>
                  <a:lnTo>
                    <a:pt x="0" y="101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68435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4582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964890" y="389554"/>
            <a:ext cx="4626508" cy="780766"/>
            <a:chOff x="3964890" y="389554"/>
            <a:chExt cx="4626508" cy="780766"/>
          </a:xfrm>
        </p:grpSpPr>
        <p:sp>
          <p:nvSpPr>
            <p:cNvPr id="20" name="Freeform 19"/>
            <p:cNvSpPr/>
            <p:nvPr/>
          </p:nvSpPr>
          <p:spPr>
            <a:xfrm>
              <a:off x="3964890" y="394620"/>
              <a:ext cx="246510" cy="532198"/>
            </a:xfrm>
            <a:custGeom>
              <a:avLst/>
              <a:gdLst/>
              <a:ahLst/>
              <a:cxnLst/>
              <a:rect l="0" t="0" r="0" b="0"/>
              <a:pathLst>
                <a:path w="246510" h="532198">
                  <a:moveTo>
                    <a:pt x="78053" y="47576"/>
                  </a:moveTo>
                  <a:lnTo>
                    <a:pt x="62412" y="73963"/>
                  </a:lnTo>
                  <a:lnTo>
                    <a:pt x="51712" y="111027"/>
                  </a:lnTo>
                  <a:lnTo>
                    <a:pt x="44383" y="169121"/>
                  </a:lnTo>
                  <a:lnTo>
                    <a:pt x="38441" y="216561"/>
                  </a:lnTo>
                  <a:lnTo>
                    <a:pt x="37050" y="259551"/>
                  </a:lnTo>
                  <a:lnTo>
                    <a:pt x="36433" y="305954"/>
                  </a:lnTo>
                  <a:lnTo>
                    <a:pt x="33039" y="353874"/>
                  </a:lnTo>
                  <a:lnTo>
                    <a:pt x="28801" y="400128"/>
                  </a:lnTo>
                  <a:lnTo>
                    <a:pt x="25245" y="457882"/>
                  </a:lnTo>
                  <a:lnTo>
                    <a:pt x="14156" y="516792"/>
                  </a:lnTo>
                  <a:lnTo>
                    <a:pt x="10888" y="528843"/>
                  </a:lnTo>
                  <a:lnTo>
                    <a:pt x="7540" y="532197"/>
                  </a:lnTo>
                  <a:lnTo>
                    <a:pt x="4138" y="529754"/>
                  </a:lnTo>
                  <a:lnTo>
                    <a:pt x="700" y="523446"/>
                  </a:lnTo>
                  <a:lnTo>
                    <a:pt x="0" y="503959"/>
                  </a:lnTo>
                  <a:lnTo>
                    <a:pt x="3493" y="447732"/>
                  </a:lnTo>
                  <a:lnTo>
                    <a:pt x="9688" y="391919"/>
                  </a:lnTo>
                  <a:lnTo>
                    <a:pt x="18932" y="330928"/>
                  </a:lnTo>
                  <a:lnTo>
                    <a:pt x="29080" y="268403"/>
                  </a:lnTo>
                  <a:lnTo>
                    <a:pt x="39496" y="211012"/>
                  </a:lnTo>
                  <a:lnTo>
                    <a:pt x="49991" y="156963"/>
                  </a:lnTo>
                  <a:lnTo>
                    <a:pt x="62848" y="101939"/>
                  </a:lnTo>
                  <a:lnTo>
                    <a:pt x="72840" y="47223"/>
                  </a:lnTo>
                  <a:lnTo>
                    <a:pt x="90156" y="11597"/>
                  </a:lnTo>
                  <a:lnTo>
                    <a:pt x="96650" y="2533"/>
                  </a:lnTo>
                  <a:lnTo>
                    <a:pt x="103319" y="0"/>
                  </a:lnTo>
                  <a:lnTo>
                    <a:pt x="110105" y="1821"/>
                  </a:lnTo>
                  <a:lnTo>
                    <a:pt x="116968" y="6544"/>
                  </a:lnTo>
                  <a:lnTo>
                    <a:pt x="127714" y="21151"/>
                  </a:lnTo>
                  <a:lnTo>
                    <a:pt x="147850" y="72822"/>
                  </a:lnTo>
                  <a:lnTo>
                    <a:pt x="162203" y="135881"/>
                  </a:lnTo>
                  <a:lnTo>
                    <a:pt x="172786" y="184485"/>
                  </a:lnTo>
                  <a:lnTo>
                    <a:pt x="183331" y="241390"/>
                  </a:lnTo>
                  <a:lnTo>
                    <a:pt x="193864" y="294126"/>
                  </a:lnTo>
                  <a:lnTo>
                    <a:pt x="204394" y="344846"/>
                  </a:lnTo>
                  <a:lnTo>
                    <a:pt x="214923" y="391460"/>
                  </a:lnTo>
                  <a:lnTo>
                    <a:pt x="225452" y="443486"/>
                  </a:lnTo>
                  <a:lnTo>
                    <a:pt x="233901" y="502987"/>
                  </a:lnTo>
                  <a:lnTo>
                    <a:pt x="238175" y="519043"/>
                  </a:lnTo>
                  <a:lnTo>
                    <a:pt x="246509" y="531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1357" y="75805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53838" y="723481"/>
              <a:ext cx="143998" cy="423275"/>
            </a:xfrm>
            <a:custGeom>
              <a:avLst/>
              <a:gdLst/>
              <a:ahLst/>
              <a:cxnLst/>
              <a:rect l="0" t="0" r="0" b="0"/>
              <a:pathLst>
                <a:path w="143998" h="423275">
                  <a:moveTo>
                    <a:pt x="31260" y="129327"/>
                  </a:moveTo>
                  <a:lnTo>
                    <a:pt x="31260" y="187944"/>
                  </a:lnTo>
                  <a:lnTo>
                    <a:pt x="38496" y="250523"/>
                  </a:lnTo>
                  <a:lnTo>
                    <a:pt x="41983" y="300677"/>
                  </a:lnTo>
                  <a:lnTo>
                    <a:pt x="46809" y="360139"/>
                  </a:lnTo>
                  <a:lnTo>
                    <a:pt x="37191" y="416945"/>
                  </a:lnTo>
                  <a:lnTo>
                    <a:pt x="34044" y="422848"/>
                  </a:lnTo>
                  <a:lnTo>
                    <a:pt x="30776" y="423274"/>
                  </a:lnTo>
                  <a:lnTo>
                    <a:pt x="27428" y="420048"/>
                  </a:lnTo>
                  <a:lnTo>
                    <a:pt x="17126" y="393151"/>
                  </a:lnTo>
                  <a:lnTo>
                    <a:pt x="10401" y="333735"/>
                  </a:lnTo>
                  <a:lnTo>
                    <a:pt x="3373" y="281789"/>
                  </a:lnTo>
                  <a:lnTo>
                    <a:pt x="770" y="223634"/>
                  </a:lnTo>
                  <a:lnTo>
                    <a:pt x="0" y="168838"/>
                  </a:lnTo>
                  <a:lnTo>
                    <a:pt x="941" y="116727"/>
                  </a:lnTo>
                  <a:lnTo>
                    <a:pt x="9278" y="72301"/>
                  </a:lnTo>
                  <a:lnTo>
                    <a:pt x="26047" y="37561"/>
                  </a:lnTo>
                  <a:lnTo>
                    <a:pt x="39082" y="19912"/>
                  </a:lnTo>
                  <a:lnTo>
                    <a:pt x="65163" y="2411"/>
                  </a:lnTo>
                  <a:lnTo>
                    <a:pt x="84933" y="0"/>
                  </a:lnTo>
                  <a:lnTo>
                    <a:pt x="104248" y="3998"/>
                  </a:lnTo>
                  <a:lnTo>
                    <a:pt x="120631" y="13574"/>
                  </a:lnTo>
                  <a:lnTo>
                    <a:pt x="132592" y="28748"/>
                  </a:lnTo>
                  <a:lnTo>
                    <a:pt x="140637" y="48360"/>
                  </a:lnTo>
                  <a:lnTo>
                    <a:pt x="143997" y="84540"/>
                  </a:lnTo>
                  <a:lnTo>
                    <a:pt x="132168" y="139503"/>
                  </a:lnTo>
                  <a:lnTo>
                    <a:pt x="116661" y="165747"/>
                  </a:lnTo>
                  <a:lnTo>
                    <a:pt x="100802" y="177879"/>
                  </a:lnTo>
                  <a:lnTo>
                    <a:pt x="41788" y="203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65178" y="681351"/>
              <a:ext cx="163037" cy="488969"/>
            </a:xfrm>
            <a:custGeom>
              <a:avLst/>
              <a:gdLst/>
              <a:ahLst/>
              <a:cxnLst/>
              <a:rect l="0" t="0" r="0" b="0"/>
              <a:pathLst>
                <a:path w="163037" h="488969">
                  <a:moveTo>
                    <a:pt x="19962" y="171457"/>
                  </a:moveTo>
                  <a:lnTo>
                    <a:pt x="19962" y="220388"/>
                  </a:lnTo>
                  <a:lnTo>
                    <a:pt x="23081" y="268233"/>
                  </a:lnTo>
                  <a:lnTo>
                    <a:pt x="34616" y="325624"/>
                  </a:lnTo>
                  <a:lnTo>
                    <a:pt x="40924" y="380331"/>
                  </a:lnTo>
                  <a:lnTo>
                    <a:pt x="45983" y="440010"/>
                  </a:lnTo>
                  <a:lnTo>
                    <a:pt x="36410" y="486287"/>
                  </a:lnTo>
                  <a:lnTo>
                    <a:pt x="33267" y="488968"/>
                  </a:lnTo>
                  <a:lnTo>
                    <a:pt x="30002" y="486076"/>
                  </a:lnTo>
                  <a:lnTo>
                    <a:pt x="16356" y="447813"/>
                  </a:lnTo>
                  <a:lnTo>
                    <a:pt x="9631" y="386790"/>
                  </a:lnTo>
                  <a:lnTo>
                    <a:pt x="2603" y="334565"/>
                  </a:lnTo>
                  <a:lnTo>
                    <a:pt x="0" y="275157"/>
                  </a:lnTo>
                  <a:lnTo>
                    <a:pt x="399" y="214271"/>
                  </a:lnTo>
                  <a:lnTo>
                    <a:pt x="6237" y="159836"/>
                  </a:lnTo>
                  <a:lnTo>
                    <a:pt x="11921" y="98928"/>
                  </a:lnTo>
                  <a:lnTo>
                    <a:pt x="23818" y="59110"/>
                  </a:lnTo>
                  <a:lnTo>
                    <a:pt x="48799" y="19803"/>
                  </a:lnTo>
                  <a:lnTo>
                    <a:pt x="74909" y="2390"/>
                  </a:lnTo>
                  <a:lnTo>
                    <a:pt x="94686" y="0"/>
                  </a:lnTo>
                  <a:lnTo>
                    <a:pt x="114004" y="4007"/>
                  </a:lnTo>
                  <a:lnTo>
                    <a:pt x="130388" y="13587"/>
                  </a:lnTo>
                  <a:lnTo>
                    <a:pt x="152766" y="43312"/>
                  </a:lnTo>
                  <a:lnTo>
                    <a:pt x="163036" y="81755"/>
                  </a:lnTo>
                  <a:lnTo>
                    <a:pt x="160490" y="117193"/>
                  </a:lnTo>
                  <a:lnTo>
                    <a:pt x="152326" y="149919"/>
                  </a:lnTo>
                  <a:lnTo>
                    <a:pt x="139622" y="168124"/>
                  </a:lnTo>
                  <a:lnTo>
                    <a:pt x="122277" y="182844"/>
                  </a:lnTo>
                  <a:lnTo>
                    <a:pt x="72213" y="205741"/>
                  </a:lnTo>
                  <a:lnTo>
                    <a:pt x="57612" y="206971"/>
                  </a:lnTo>
                  <a:lnTo>
                    <a:pt x="41019" y="203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54922" y="715459"/>
              <a:ext cx="209244" cy="221578"/>
            </a:xfrm>
            <a:custGeom>
              <a:avLst/>
              <a:gdLst/>
              <a:ahLst/>
              <a:cxnLst/>
              <a:rect l="0" t="0" r="0" b="0"/>
              <a:pathLst>
                <a:path w="209244" h="221578">
                  <a:moveTo>
                    <a:pt x="135544" y="116292"/>
                  </a:moveTo>
                  <a:lnTo>
                    <a:pt x="129955" y="57675"/>
                  </a:lnTo>
                  <a:lnTo>
                    <a:pt x="120972" y="37208"/>
                  </a:lnTo>
                  <a:lnTo>
                    <a:pt x="108010" y="20312"/>
                  </a:lnTo>
                  <a:lnTo>
                    <a:pt x="90551" y="5004"/>
                  </a:lnTo>
                  <a:lnTo>
                    <a:pt x="79813" y="1156"/>
                  </a:lnTo>
                  <a:lnTo>
                    <a:pt x="55402" y="0"/>
                  </a:lnTo>
                  <a:lnTo>
                    <a:pt x="35195" y="6505"/>
                  </a:lnTo>
                  <a:lnTo>
                    <a:pt x="26531" y="11515"/>
                  </a:lnTo>
                  <a:lnTo>
                    <a:pt x="13784" y="29560"/>
                  </a:lnTo>
                  <a:lnTo>
                    <a:pt x="5389" y="53178"/>
                  </a:lnTo>
                  <a:lnTo>
                    <a:pt x="0" y="106468"/>
                  </a:lnTo>
                  <a:lnTo>
                    <a:pt x="1603" y="132983"/>
                  </a:lnTo>
                  <a:lnTo>
                    <a:pt x="15659" y="166471"/>
                  </a:lnTo>
                  <a:lnTo>
                    <a:pt x="28059" y="183827"/>
                  </a:lnTo>
                  <a:lnTo>
                    <a:pt x="35812" y="188222"/>
                  </a:lnTo>
                  <a:lnTo>
                    <a:pt x="53784" y="189985"/>
                  </a:lnTo>
                  <a:lnTo>
                    <a:pt x="70350" y="183749"/>
                  </a:lnTo>
                  <a:lnTo>
                    <a:pt x="78043" y="178811"/>
                  </a:lnTo>
                  <a:lnTo>
                    <a:pt x="100049" y="149504"/>
                  </a:lnTo>
                  <a:lnTo>
                    <a:pt x="113975" y="98632"/>
                  </a:lnTo>
                  <a:lnTo>
                    <a:pt x="118825" y="97500"/>
                  </a:lnTo>
                  <a:lnTo>
                    <a:pt x="124398" y="100254"/>
                  </a:lnTo>
                  <a:lnTo>
                    <a:pt x="133710" y="115793"/>
                  </a:lnTo>
                  <a:lnTo>
                    <a:pt x="154809" y="158307"/>
                  </a:lnTo>
                  <a:lnTo>
                    <a:pt x="209243" y="221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2328" y="389554"/>
              <a:ext cx="27123" cy="547483"/>
            </a:xfrm>
            <a:custGeom>
              <a:avLst/>
              <a:gdLst/>
              <a:ahLst/>
              <a:cxnLst/>
              <a:rect l="0" t="0" r="0" b="0"/>
              <a:pathLst>
                <a:path w="27123" h="547483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7" y="143333"/>
                  </a:lnTo>
                  <a:lnTo>
                    <a:pt x="5930" y="197667"/>
                  </a:lnTo>
                  <a:lnTo>
                    <a:pt x="7175" y="242270"/>
                  </a:lnTo>
                  <a:lnTo>
                    <a:pt x="11628" y="289390"/>
                  </a:lnTo>
                  <a:lnTo>
                    <a:pt x="14387" y="337628"/>
                  </a:lnTo>
                  <a:lnTo>
                    <a:pt x="16783" y="384023"/>
                  </a:lnTo>
                  <a:lnTo>
                    <a:pt x="23539" y="443028"/>
                  </a:lnTo>
                  <a:lnTo>
                    <a:pt x="26060" y="495216"/>
                  </a:lnTo>
                  <a:lnTo>
                    <a:pt x="27122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75758" y="716045"/>
              <a:ext cx="220077" cy="232843"/>
            </a:xfrm>
            <a:custGeom>
              <a:avLst/>
              <a:gdLst/>
              <a:ahLst/>
              <a:cxnLst/>
              <a:rect l="0" t="0" r="0" b="0"/>
              <a:pathLst>
                <a:path w="220077" h="232843">
                  <a:moveTo>
                    <a:pt x="135848" y="84120"/>
                  </a:moveTo>
                  <a:lnTo>
                    <a:pt x="99931" y="24180"/>
                  </a:lnTo>
                  <a:lnTo>
                    <a:pt x="86350" y="6397"/>
                  </a:lnTo>
                  <a:lnTo>
                    <a:pt x="78283" y="1889"/>
                  </a:lnTo>
                  <a:lnTo>
                    <a:pt x="59961" y="0"/>
                  </a:lnTo>
                  <a:lnTo>
                    <a:pt x="51331" y="3474"/>
                  </a:lnTo>
                  <a:lnTo>
                    <a:pt x="35504" y="16692"/>
                  </a:lnTo>
                  <a:lnTo>
                    <a:pt x="19029" y="43864"/>
                  </a:lnTo>
                  <a:lnTo>
                    <a:pt x="4151" y="92893"/>
                  </a:lnTo>
                  <a:lnTo>
                    <a:pt x="0" y="150757"/>
                  </a:lnTo>
                  <a:lnTo>
                    <a:pt x="4769" y="206988"/>
                  </a:lnTo>
                  <a:lnTo>
                    <a:pt x="9857" y="216335"/>
                  </a:lnTo>
                  <a:lnTo>
                    <a:pt x="24870" y="229840"/>
                  </a:lnTo>
                  <a:lnTo>
                    <a:pt x="33787" y="232739"/>
                  </a:lnTo>
                  <a:lnTo>
                    <a:pt x="53053" y="232842"/>
                  </a:lnTo>
                  <a:lnTo>
                    <a:pt x="70194" y="222748"/>
                  </a:lnTo>
                  <a:lnTo>
                    <a:pt x="100262" y="187673"/>
                  </a:lnTo>
                  <a:lnTo>
                    <a:pt x="116075" y="157306"/>
                  </a:lnTo>
                  <a:lnTo>
                    <a:pt x="127222" y="96777"/>
                  </a:lnTo>
                  <a:lnTo>
                    <a:pt x="130844" y="74537"/>
                  </a:lnTo>
                  <a:lnTo>
                    <a:pt x="128646" y="49306"/>
                  </a:lnTo>
                  <a:lnTo>
                    <a:pt x="129877" y="50382"/>
                  </a:lnTo>
                  <a:lnTo>
                    <a:pt x="146777" y="104642"/>
                  </a:lnTo>
                  <a:lnTo>
                    <a:pt x="165146" y="156580"/>
                  </a:lnTo>
                  <a:lnTo>
                    <a:pt x="206705" y="207065"/>
                  </a:lnTo>
                  <a:lnTo>
                    <a:pt x="220076" y="2209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22971" y="651621"/>
              <a:ext cx="162377" cy="262686"/>
            </a:xfrm>
            <a:custGeom>
              <a:avLst/>
              <a:gdLst/>
              <a:ahLst/>
              <a:cxnLst/>
              <a:rect l="0" t="0" r="0" b="0"/>
              <a:pathLst>
                <a:path w="162377" h="262686">
                  <a:moveTo>
                    <a:pt x="130790" y="32731"/>
                  </a:moveTo>
                  <a:lnTo>
                    <a:pt x="101482" y="3422"/>
                  </a:lnTo>
                  <a:lnTo>
                    <a:pt x="93704" y="324"/>
                  </a:lnTo>
                  <a:lnTo>
                    <a:pt x="75703" y="0"/>
                  </a:lnTo>
                  <a:lnTo>
                    <a:pt x="45838" y="11985"/>
                  </a:lnTo>
                  <a:lnTo>
                    <a:pt x="31423" y="27020"/>
                  </a:lnTo>
                  <a:lnTo>
                    <a:pt x="8737" y="76649"/>
                  </a:lnTo>
                  <a:lnTo>
                    <a:pt x="0" y="113854"/>
                  </a:lnTo>
                  <a:lnTo>
                    <a:pt x="3631" y="174782"/>
                  </a:lnTo>
                  <a:lnTo>
                    <a:pt x="15385" y="210131"/>
                  </a:lnTo>
                  <a:lnTo>
                    <a:pt x="33685" y="237242"/>
                  </a:lnTo>
                  <a:lnTo>
                    <a:pt x="59515" y="260093"/>
                  </a:lnTo>
                  <a:lnTo>
                    <a:pt x="69235" y="262685"/>
                  </a:lnTo>
                  <a:lnTo>
                    <a:pt x="89395" y="259325"/>
                  </a:lnTo>
                  <a:lnTo>
                    <a:pt x="114885" y="244279"/>
                  </a:lnTo>
                  <a:lnTo>
                    <a:pt x="143290" y="218234"/>
                  </a:lnTo>
                  <a:lnTo>
                    <a:pt x="162376" y="190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37989" y="400082"/>
              <a:ext cx="178986" cy="494520"/>
            </a:xfrm>
            <a:custGeom>
              <a:avLst/>
              <a:gdLst/>
              <a:ahLst/>
              <a:cxnLst/>
              <a:rect l="0" t="0" r="0" b="0"/>
              <a:pathLst>
                <a:path w="178986" h="494520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3" y="162991"/>
                  </a:lnTo>
                  <a:lnTo>
                    <a:pt x="10095" y="207361"/>
                  </a:lnTo>
                  <a:lnTo>
                    <a:pt x="10336" y="251258"/>
                  </a:lnTo>
                  <a:lnTo>
                    <a:pt x="13591" y="306074"/>
                  </a:lnTo>
                  <a:lnTo>
                    <a:pt x="19583" y="361626"/>
                  </a:lnTo>
                  <a:lnTo>
                    <a:pt x="21936" y="423726"/>
                  </a:lnTo>
                  <a:lnTo>
                    <a:pt x="29333" y="475333"/>
                  </a:lnTo>
                  <a:lnTo>
                    <a:pt x="29415" y="494359"/>
                  </a:lnTo>
                  <a:lnTo>
                    <a:pt x="27799" y="494519"/>
                  </a:lnTo>
                  <a:lnTo>
                    <a:pt x="25552" y="491117"/>
                  </a:lnTo>
                  <a:lnTo>
                    <a:pt x="21649" y="439396"/>
                  </a:lnTo>
                  <a:lnTo>
                    <a:pt x="21174" y="385492"/>
                  </a:lnTo>
                  <a:lnTo>
                    <a:pt x="27348" y="360843"/>
                  </a:lnTo>
                  <a:lnTo>
                    <a:pt x="50376" y="316423"/>
                  </a:lnTo>
                  <a:lnTo>
                    <a:pt x="66843" y="301290"/>
                  </a:lnTo>
                  <a:lnTo>
                    <a:pt x="76148" y="295616"/>
                  </a:lnTo>
                  <a:lnTo>
                    <a:pt x="85860" y="294174"/>
                  </a:lnTo>
                  <a:lnTo>
                    <a:pt x="106011" y="298810"/>
                  </a:lnTo>
                  <a:lnTo>
                    <a:pt x="113957" y="304492"/>
                  </a:lnTo>
                  <a:lnTo>
                    <a:pt x="138237" y="341947"/>
                  </a:lnTo>
                  <a:lnTo>
                    <a:pt x="163740" y="399360"/>
                  </a:lnTo>
                  <a:lnTo>
                    <a:pt x="175627" y="445174"/>
                  </a:lnTo>
                  <a:lnTo>
                    <a:pt x="178985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22259" y="736994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25054" y="177999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32787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39951" y="693752"/>
              <a:ext cx="208692" cy="243250"/>
            </a:xfrm>
            <a:custGeom>
              <a:avLst/>
              <a:gdLst/>
              <a:ahLst/>
              <a:cxnLst/>
              <a:rect l="0" t="0" r="0" b="0"/>
              <a:pathLst>
                <a:path w="208692" h="243250">
                  <a:moveTo>
                    <a:pt x="113935" y="127470"/>
                  </a:moveTo>
                  <a:lnTo>
                    <a:pt x="108346" y="68853"/>
                  </a:lnTo>
                  <a:lnTo>
                    <a:pt x="99362" y="48386"/>
                  </a:lnTo>
                  <a:lnTo>
                    <a:pt x="74531" y="16182"/>
                  </a:lnTo>
                  <a:lnTo>
                    <a:pt x="48447" y="0"/>
                  </a:lnTo>
                  <a:lnTo>
                    <a:pt x="39861" y="376"/>
                  </a:lnTo>
                  <a:lnTo>
                    <a:pt x="31796" y="4136"/>
                  </a:lnTo>
                  <a:lnTo>
                    <a:pt x="17767" y="17673"/>
                  </a:lnTo>
                  <a:lnTo>
                    <a:pt x="7632" y="35388"/>
                  </a:lnTo>
                  <a:lnTo>
                    <a:pt x="0" y="98233"/>
                  </a:lnTo>
                  <a:lnTo>
                    <a:pt x="1612" y="158133"/>
                  </a:lnTo>
                  <a:lnTo>
                    <a:pt x="12848" y="209436"/>
                  </a:lnTo>
                  <a:lnTo>
                    <a:pt x="25724" y="228630"/>
                  </a:lnTo>
                  <a:lnTo>
                    <a:pt x="34071" y="237024"/>
                  </a:lnTo>
                  <a:lnTo>
                    <a:pt x="43145" y="241451"/>
                  </a:lnTo>
                  <a:lnTo>
                    <a:pt x="62585" y="243249"/>
                  </a:lnTo>
                  <a:lnTo>
                    <a:pt x="71513" y="239751"/>
                  </a:lnTo>
                  <a:lnTo>
                    <a:pt x="87672" y="226506"/>
                  </a:lnTo>
                  <a:lnTo>
                    <a:pt x="104333" y="199318"/>
                  </a:lnTo>
                  <a:lnTo>
                    <a:pt x="112038" y="150285"/>
                  </a:lnTo>
                  <a:lnTo>
                    <a:pt x="113092" y="123182"/>
                  </a:lnTo>
                  <a:lnTo>
                    <a:pt x="114543" y="119932"/>
                  </a:lnTo>
                  <a:lnTo>
                    <a:pt x="138352" y="177579"/>
                  </a:lnTo>
                  <a:lnTo>
                    <a:pt x="163732" y="207688"/>
                  </a:lnTo>
                  <a:lnTo>
                    <a:pt x="180520" y="215765"/>
                  </a:lnTo>
                  <a:lnTo>
                    <a:pt x="208691" y="222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59171" y="702295"/>
              <a:ext cx="193717" cy="234183"/>
            </a:xfrm>
            <a:custGeom>
              <a:avLst/>
              <a:gdLst/>
              <a:ahLst/>
              <a:cxnLst/>
              <a:rect l="0" t="0" r="0" b="0"/>
              <a:pathLst>
                <a:path w="193717" h="234183">
                  <a:moveTo>
                    <a:pt x="0" y="55756"/>
                  </a:moveTo>
                  <a:lnTo>
                    <a:pt x="9064" y="114373"/>
                  </a:lnTo>
                  <a:lnTo>
                    <a:pt x="21789" y="174090"/>
                  </a:lnTo>
                  <a:lnTo>
                    <a:pt x="29650" y="228220"/>
                  </a:lnTo>
                  <a:lnTo>
                    <a:pt x="29125" y="233903"/>
                  </a:lnTo>
                  <a:lnTo>
                    <a:pt x="27606" y="234182"/>
                  </a:lnTo>
                  <a:lnTo>
                    <a:pt x="25423" y="230859"/>
                  </a:lnTo>
                  <a:lnTo>
                    <a:pt x="18512" y="170943"/>
                  </a:lnTo>
                  <a:lnTo>
                    <a:pt x="15247" y="142046"/>
                  </a:lnTo>
                  <a:lnTo>
                    <a:pt x="19985" y="92892"/>
                  </a:lnTo>
                  <a:lnTo>
                    <a:pt x="35187" y="30120"/>
                  </a:lnTo>
                  <a:lnTo>
                    <a:pt x="41005" y="17608"/>
                  </a:lnTo>
                  <a:lnTo>
                    <a:pt x="49563" y="9267"/>
                  </a:lnTo>
                  <a:lnTo>
                    <a:pt x="71551" y="0"/>
                  </a:lnTo>
                  <a:lnTo>
                    <a:pt x="96921" y="2120"/>
                  </a:lnTo>
                  <a:lnTo>
                    <a:pt x="121454" y="12031"/>
                  </a:lnTo>
                  <a:lnTo>
                    <a:pt x="140157" y="28134"/>
                  </a:lnTo>
                  <a:lnTo>
                    <a:pt x="163841" y="62520"/>
                  </a:lnTo>
                  <a:lnTo>
                    <a:pt x="184398" y="116061"/>
                  </a:lnTo>
                  <a:lnTo>
                    <a:pt x="193716" y="156552"/>
                  </a:lnTo>
                  <a:lnTo>
                    <a:pt x="189513" y="203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11405" y="420452"/>
              <a:ext cx="279518" cy="537642"/>
            </a:xfrm>
            <a:custGeom>
              <a:avLst/>
              <a:gdLst/>
              <a:ahLst/>
              <a:cxnLst/>
              <a:rect l="0" t="0" r="0" b="0"/>
              <a:pathLst>
                <a:path w="279518" h="537642">
                  <a:moveTo>
                    <a:pt x="26833" y="495527"/>
                  </a:moveTo>
                  <a:lnTo>
                    <a:pt x="15654" y="512294"/>
                  </a:lnTo>
                  <a:lnTo>
                    <a:pt x="13531" y="511385"/>
                  </a:lnTo>
                  <a:lnTo>
                    <a:pt x="15709" y="452540"/>
                  </a:lnTo>
                  <a:lnTo>
                    <a:pt x="16128" y="402981"/>
                  </a:lnTo>
                  <a:lnTo>
                    <a:pt x="16270" y="339899"/>
                  </a:lnTo>
                  <a:lnTo>
                    <a:pt x="15125" y="284858"/>
                  </a:lnTo>
                  <a:lnTo>
                    <a:pt x="9066" y="235535"/>
                  </a:lnTo>
                  <a:lnTo>
                    <a:pt x="5581" y="178676"/>
                  </a:lnTo>
                  <a:lnTo>
                    <a:pt x="0" y="126604"/>
                  </a:lnTo>
                  <a:lnTo>
                    <a:pt x="2429" y="99934"/>
                  </a:lnTo>
                  <a:lnTo>
                    <a:pt x="3545" y="96098"/>
                  </a:lnTo>
                  <a:lnTo>
                    <a:pt x="4288" y="98220"/>
                  </a:lnTo>
                  <a:lnTo>
                    <a:pt x="13986" y="156121"/>
                  </a:lnTo>
                  <a:lnTo>
                    <a:pt x="24846" y="205579"/>
                  </a:lnTo>
                  <a:lnTo>
                    <a:pt x="48884" y="265335"/>
                  </a:lnTo>
                  <a:lnTo>
                    <a:pt x="81752" y="306297"/>
                  </a:lnTo>
                  <a:lnTo>
                    <a:pt x="111735" y="326505"/>
                  </a:lnTo>
                  <a:lnTo>
                    <a:pt x="120870" y="327863"/>
                  </a:lnTo>
                  <a:lnTo>
                    <a:pt x="137257" y="323134"/>
                  </a:lnTo>
                  <a:lnTo>
                    <a:pt x="152340" y="303874"/>
                  </a:lnTo>
                  <a:lnTo>
                    <a:pt x="175497" y="249439"/>
                  </a:lnTo>
                  <a:lnTo>
                    <a:pt x="191336" y="191287"/>
                  </a:lnTo>
                  <a:lnTo>
                    <a:pt x="202176" y="135930"/>
                  </a:lnTo>
                  <a:lnTo>
                    <a:pt x="211628" y="81963"/>
                  </a:lnTo>
                  <a:lnTo>
                    <a:pt x="216118" y="31268"/>
                  </a:lnTo>
                  <a:lnTo>
                    <a:pt x="221314" y="4920"/>
                  </a:lnTo>
                  <a:lnTo>
                    <a:pt x="225508" y="0"/>
                  </a:lnTo>
                  <a:lnTo>
                    <a:pt x="230642" y="229"/>
                  </a:lnTo>
                  <a:lnTo>
                    <a:pt x="236405" y="3891"/>
                  </a:lnTo>
                  <a:lnTo>
                    <a:pt x="242809" y="23558"/>
                  </a:lnTo>
                  <a:lnTo>
                    <a:pt x="252509" y="78255"/>
                  </a:lnTo>
                  <a:lnTo>
                    <a:pt x="256696" y="136884"/>
                  </a:lnTo>
                  <a:lnTo>
                    <a:pt x="257937" y="189351"/>
                  </a:lnTo>
                  <a:lnTo>
                    <a:pt x="258305" y="251300"/>
                  </a:lnTo>
                  <a:lnTo>
                    <a:pt x="258413" y="304750"/>
                  </a:lnTo>
                  <a:lnTo>
                    <a:pt x="258446" y="366991"/>
                  </a:lnTo>
                  <a:lnTo>
                    <a:pt x="264045" y="426117"/>
                  </a:lnTo>
                  <a:lnTo>
                    <a:pt x="267524" y="480680"/>
                  </a:lnTo>
                  <a:lnTo>
                    <a:pt x="279517" y="537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46621" y="758051"/>
              <a:ext cx="111456" cy="205659"/>
            </a:xfrm>
            <a:custGeom>
              <a:avLst/>
              <a:gdLst/>
              <a:ahLst/>
              <a:cxnLst/>
              <a:rect l="0" t="0" r="0" b="0"/>
              <a:pathLst>
                <a:path w="111456" h="205659">
                  <a:moveTo>
                    <a:pt x="91700" y="0"/>
                  </a:moveTo>
                  <a:lnTo>
                    <a:pt x="74932" y="5590"/>
                  </a:lnTo>
                  <a:lnTo>
                    <a:pt x="47738" y="25833"/>
                  </a:lnTo>
                  <a:lnTo>
                    <a:pt x="16682" y="71350"/>
                  </a:lnTo>
                  <a:lnTo>
                    <a:pt x="3312" y="105759"/>
                  </a:lnTo>
                  <a:lnTo>
                    <a:pt x="0" y="143900"/>
                  </a:lnTo>
                  <a:lnTo>
                    <a:pt x="3371" y="166901"/>
                  </a:lnTo>
                  <a:lnTo>
                    <a:pt x="11889" y="185703"/>
                  </a:lnTo>
                  <a:lnTo>
                    <a:pt x="17436" y="193992"/>
                  </a:lnTo>
                  <a:lnTo>
                    <a:pt x="25813" y="199518"/>
                  </a:lnTo>
                  <a:lnTo>
                    <a:pt x="47599" y="205658"/>
                  </a:lnTo>
                  <a:lnTo>
                    <a:pt x="57620" y="204956"/>
                  </a:lnTo>
                  <a:lnTo>
                    <a:pt x="74994" y="197936"/>
                  </a:lnTo>
                  <a:lnTo>
                    <a:pt x="97928" y="175242"/>
                  </a:lnTo>
                  <a:lnTo>
                    <a:pt x="106167" y="150025"/>
                  </a:lnTo>
                  <a:lnTo>
                    <a:pt x="111455" y="91766"/>
                  </a:lnTo>
                  <a:lnTo>
                    <a:pt x="105939" y="66521"/>
                  </a:lnTo>
                  <a:lnTo>
                    <a:pt x="89680" y="35698"/>
                  </a:lnTo>
                  <a:lnTo>
                    <a:pt x="7064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2021" y="715937"/>
              <a:ext cx="144408" cy="232163"/>
            </a:xfrm>
            <a:custGeom>
              <a:avLst/>
              <a:gdLst/>
              <a:ahLst/>
              <a:cxnLst/>
              <a:rect l="0" t="0" r="0" b="0"/>
              <a:pathLst>
                <a:path w="144408" h="232163">
                  <a:moveTo>
                    <a:pt x="0" y="21057"/>
                  </a:moveTo>
                  <a:lnTo>
                    <a:pt x="8333" y="78321"/>
                  </a:lnTo>
                  <a:lnTo>
                    <a:pt x="10094" y="139214"/>
                  </a:lnTo>
                  <a:lnTo>
                    <a:pt x="15989" y="176559"/>
                  </a:lnTo>
                  <a:lnTo>
                    <a:pt x="30733" y="204263"/>
                  </a:lnTo>
                  <a:lnTo>
                    <a:pt x="49920" y="227289"/>
                  </a:lnTo>
                  <a:lnTo>
                    <a:pt x="57846" y="231075"/>
                  </a:lnTo>
                  <a:lnTo>
                    <a:pt x="76012" y="232162"/>
                  </a:lnTo>
                  <a:lnTo>
                    <a:pt x="84600" y="228474"/>
                  </a:lnTo>
                  <a:lnTo>
                    <a:pt x="107864" y="206516"/>
                  </a:lnTo>
                  <a:lnTo>
                    <a:pt x="128406" y="176614"/>
                  </a:lnTo>
                  <a:lnTo>
                    <a:pt x="141251" y="138638"/>
                  </a:lnTo>
                  <a:lnTo>
                    <a:pt x="144407" y="98920"/>
                  </a:lnTo>
                  <a:lnTo>
                    <a:pt x="138094" y="3707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17729" y="708459"/>
              <a:ext cx="152261" cy="237715"/>
            </a:xfrm>
            <a:custGeom>
              <a:avLst/>
              <a:gdLst/>
              <a:ahLst/>
              <a:cxnLst/>
              <a:rect l="0" t="0" r="0" b="0"/>
              <a:pathLst>
                <a:path w="152261" h="237715">
                  <a:moveTo>
                    <a:pt x="4862" y="70649"/>
                  </a:moveTo>
                  <a:lnTo>
                    <a:pt x="7981" y="124794"/>
                  </a:lnTo>
                  <a:lnTo>
                    <a:pt x="13926" y="185330"/>
                  </a:lnTo>
                  <a:lnTo>
                    <a:pt x="19997" y="237018"/>
                  </a:lnTo>
                  <a:lnTo>
                    <a:pt x="17292" y="237714"/>
                  </a:lnTo>
                  <a:lnTo>
                    <a:pt x="13148" y="234668"/>
                  </a:lnTo>
                  <a:lnTo>
                    <a:pt x="8544" y="215686"/>
                  </a:lnTo>
                  <a:lnTo>
                    <a:pt x="0" y="161430"/>
                  </a:lnTo>
                  <a:lnTo>
                    <a:pt x="3858" y="98417"/>
                  </a:lnTo>
                  <a:lnTo>
                    <a:pt x="15885" y="42816"/>
                  </a:lnTo>
                  <a:lnTo>
                    <a:pt x="23799" y="20844"/>
                  </a:lnTo>
                  <a:lnTo>
                    <a:pt x="35115" y="3280"/>
                  </a:lnTo>
                  <a:lnTo>
                    <a:pt x="42578" y="0"/>
                  </a:lnTo>
                  <a:lnTo>
                    <a:pt x="51063" y="153"/>
                  </a:lnTo>
                  <a:lnTo>
                    <a:pt x="60229" y="2595"/>
                  </a:lnTo>
                  <a:lnTo>
                    <a:pt x="76653" y="14667"/>
                  </a:lnTo>
                  <a:lnTo>
                    <a:pt x="106260" y="51012"/>
                  </a:lnTo>
                  <a:lnTo>
                    <a:pt x="130229" y="113875"/>
                  </a:lnTo>
                  <a:lnTo>
                    <a:pt x="139460" y="169135"/>
                  </a:lnTo>
                  <a:lnTo>
                    <a:pt x="152260" y="228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54304" y="400082"/>
              <a:ext cx="20971" cy="579069"/>
            </a:xfrm>
            <a:custGeom>
              <a:avLst/>
              <a:gdLst/>
              <a:ahLst/>
              <a:cxnLst/>
              <a:rect l="0" t="0" r="0" b="0"/>
              <a:pathLst>
                <a:path w="20971" h="579069">
                  <a:moveTo>
                    <a:pt x="10442" y="0"/>
                  </a:moveTo>
                  <a:lnTo>
                    <a:pt x="2109" y="37478"/>
                  </a:lnTo>
                  <a:lnTo>
                    <a:pt x="347" y="88902"/>
                  </a:lnTo>
                  <a:lnTo>
                    <a:pt x="0" y="144120"/>
                  </a:lnTo>
                  <a:lnTo>
                    <a:pt x="3050" y="203207"/>
                  </a:lnTo>
                  <a:lnTo>
                    <a:pt x="8981" y="265268"/>
                  </a:lnTo>
                  <a:lnTo>
                    <a:pt x="10009" y="313995"/>
                  </a:lnTo>
                  <a:lnTo>
                    <a:pt x="10356" y="374456"/>
                  </a:lnTo>
                  <a:lnTo>
                    <a:pt x="13545" y="431459"/>
                  </a:lnTo>
                  <a:lnTo>
                    <a:pt x="18771" y="479960"/>
                  </a:lnTo>
                  <a:lnTo>
                    <a:pt x="20319" y="532545"/>
                  </a:lnTo>
                  <a:lnTo>
                    <a:pt x="20970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96290" y="600124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41771" y="14654"/>
                  </a:lnTo>
                  <a:lnTo>
                    <a:pt x="183155" y="19792"/>
                  </a:lnTo>
                  <a:lnTo>
                    <a:pt x="131347" y="20682"/>
                  </a:lnTo>
                  <a:lnTo>
                    <a:pt x="74402" y="22116"/>
                  </a:lnTo>
                  <a:lnTo>
                    <a:pt x="21412" y="293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66794" y="733882"/>
              <a:ext cx="245393" cy="196783"/>
            </a:xfrm>
            <a:custGeom>
              <a:avLst/>
              <a:gdLst/>
              <a:ahLst/>
              <a:cxnLst/>
              <a:rect l="0" t="0" r="0" b="0"/>
              <a:pathLst>
                <a:path w="245393" h="196783">
                  <a:moveTo>
                    <a:pt x="140107" y="118926"/>
                  </a:moveTo>
                  <a:lnTo>
                    <a:pt x="151286" y="102158"/>
                  </a:lnTo>
                  <a:lnTo>
                    <a:pt x="153655" y="84567"/>
                  </a:lnTo>
                  <a:lnTo>
                    <a:pt x="145643" y="44679"/>
                  </a:lnTo>
                  <a:lnTo>
                    <a:pt x="130569" y="19068"/>
                  </a:lnTo>
                  <a:lnTo>
                    <a:pt x="114811" y="7084"/>
                  </a:lnTo>
                  <a:lnTo>
                    <a:pt x="105696" y="2251"/>
                  </a:lnTo>
                  <a:lnTo>
                    <a:pt x="83089" y="0"/>
                  </a:lnTo>
                  <a:lnTo>
                    <a:pt x="59784" y="4069"/>
                  </a:lnTo>
                  <a:lnTo>
                    <a:pt x="41627" y="13676"/>
                  </a:lnTo>
                  <a:lnTo>
                    <a:pt x="18250" y="43417"/>
                  </a:lnTo>
                  <a:lnTo>
                    <a:pt x="2096" y="76276"/>
                  </a:lnTo>
                  <a:lnTo>
                    <a:pt x="0" y="100750"/>
                  </a:lnTo>
                  <a:lnTo>
                    <a:pt x="8187" y="149001"/>
                  </a:lnTo>
                  <a:lnTo>
                    <a:pt x="23291" y="181649"/>
                  </a:lnTo>
                  <a:lnTo>
                    <a:pt x="31814" y="188817"/>
                  </a:lnTo>
                  <a:lnTo>
                    <a:pt x="53763" y="196782"/>
                  </a:lnTo>
                  <a:lnTo>
                    <a:pt x="75996" y="194083"/>
                  </a:lnTo>
                  <a:lnTo>
                    <a:pt x="86838" y="190087"/>
                  </a:lnTo>
                  <a:lnTo>
                    <a:pt x="102004" y="176289"/>
                  </a:lnTo>
                  <a:lnTo>
                    <a:pt x="121272" y="138836"/>
                  </a:lnTo>
                  <a:lnTo>
                    <a:pt x="127117" y="96879"/>
                  </a:lnTo>
                  <a:lnTo>
                    <a:pt x="123027" y="55299"/>
                  </a:lnTo>
                  <a:lnTo>
                    <a:pt x="143665" y="109500"/>
                  </a:lnTo>
                  <a:lnTo>
                    <a:pt x="168885" y="145140"/>
                  </a:lnTo>
                  <a:lnTo>
                    <a:pt x="195037" y="167507"/>
                  </a:lnTo>
                  <a:lnTo>
                    <a:pt x="204803" y="171201"/>
                  </a:lnTo>
                  <a:lnTo>
                    <a:pt x="245392" y="171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69768" y="726466"/>
              <a:ext cx="37176" cy="221099"/>
            </a:xfrm>
            <a:custGeom>
              <a:avLst/>
              <a:gdLst/>
              <a:ahLst/>
              <a:cxnLst/>
              <a:rect l="0" t="0" r="0" b="0"/>
              <a:pathLst>
                <a:path w="37176" h="221099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3309" y="119340"/>
                  </a:lnTo>
                  <a:lnTo>
                    <a:pt x="26785" y="175175"/>
                  </a:lnTo>
                  <a:lnTo>
                    <a:pt x="3717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54300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54918" y="684287"/>
              <a:ext cx="194181" cy="262294"/>
            </a:xfrm>
            <a:custGeom>
              <a:avLst/>
              <a:gdLst/>
              <a:ahLst/>
              <a:cxnLst/>
              <a:rect l="0" t="0" r="0" b="0"/>
              <a:pathLst>
                <a:path w="194181" h="262294">
                  <a:moveTo>
                    <a:pt x="4667" y="63236"/>
                  </a:moveTo>
                  <a:lnTo>
                    <a:pt x="24911" y="118377"/>
                  </a:lnTo>
                  <a:lnTo>
                    <a:pt x="38482" y="166791"/>
                  </a:lnTo>
                  <a:lnTo>
                    <a:pt x="52377" y="227147"/>
                  </a:lnTo>
                  <a:lnTo>
                    <a:pt x="55118" y="255798"/>
                  </a:lnTo>
                  <a:lnTo>
                    <a:pt x="53509" y="261801"/>
                  </a:lnTo>
                  <a:lnTo>
                    <a:pt x="50097" y="262293"/>
                  </a:lnTo>
                  <a:lnTo>
                    <a:pt x="45482" y="259112"/>
                  </a:lnTo>
                  <a:lnTo>
                    <a:pt x="29670" y="221554"/>
                  </a:lnTo>
                  <a:lnTo>
                    <a:pt x="15282" y="172887"/>
                  </a:lnTo>
                  <a:lnTo>
                    <a:pt x="4693" y="124581"/>
                  </a:lnTo>
                  <a:lnTo>
                    <a:pt x="0" y="92840"/>
                  </a:lnTo>
                  <a:lnTo>
                    <a:pt x="6518" y="43867"/>
                  </a:lnTo>
                  <a:lnTo>
                    <a:pt x="9411" y="32776"/>
                  </a:lnTo>
                  <a:lnTo>
                    <a:pt x="21983" y="14213"/>
                  </a:lnTo>
                  <a:lnTo>
                    <a:pt x="30249" y="5988"/>
                  </a:lnTo>
                  <a:lnTo>
                    <a:pt x="41609" y="1674"/>
                  </a:lnTo>
                  <a:lnTo>
                    <a:pt x="69829" y="0"/>
                  </a:lnTo>
                  <a:lnTo>
                    <a:pt x="95629" y="9395"/>
                  </a:lnTo>
                  <a:lnTo>
                    <a:pt x="140788" y="44022"/>
                  </a:lnTo>
                  <a:lnTo>
                    <a:pt x="167312" y="79900"/>
                  </a:lnTo>
                  <a:lnTo>
                    <a:pt x="184400" y="120166"/>
                  </a:lnTo>
                  <a:lnTo>
                    <a:pt x="192248" y="174524"/>
                  </a:lnTo>
                  <a:lnTo>
                    <a:pt x="194180" y="221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72705" y="678286"/>
              <a:ext cx="218693" cy="311393"/>
            </a:xfrm>
            <a:custGeom>
              <a:avLst/>
              <a:gdLst/>
              <a:ahLst/>
              <a:cxnLst/>
              <a:rect l="0" t="0" r="0" b="0"/>
              <a:pathLst>
                <a:path w="218693" h="311393">
                  <a:moveTo>
                    <a:pt x="144849" y="6066"/>
                  </a:moveTo>
                  <a:lnTo>
                    <a:pt x="112398" y="0"/>
                  </a:lnTo>
                  <a:lnTo>
                    <a:pt x="60507" y="10625"/>
                  </a:lnTo>
                  <a:lnTo>
                    <a:pt x="29002" y="26004"/>
                  </a:lnTo>
                  <a:lnTo>
                    <a:pt x="3029" y="50968"/>
                  </a:lnTo>
                  <a:lnTo>
                    <a:pt x="0" y="60567"/>
                  </a:lnTo>
                  <a:lnTo>
                    <a:pt x="2873" y="80592"/>
                  </a:lnTo>
                  <a:lnTo>
                    <a:pt x="17644" y="106006"/>
                  </a:lnTo>
                  <a:lnTo>
                    <a:pt x="33332" y="117944"/>
                  </a:lnTo>
                  <a:lnTo>
                    <a:pt x="54342" y="125980"/>
                  </a:lnTo>
                  <a:lnTo>
                    <a:pt x="109250" y="134258"/>
                  </a:lnTo>
                  <a:lnTo>
                    <a:pt x="165378" y="151369"/>
                  </a:lnTo>
                  <a:lnTo>
                    <a:pt x="196165" y="170131"/>
                  </a:lnTo>
                  <a:lnTo>
                    <a:pt x="212890" y="187778"/>
                  </a:lnTo>
                  <a:lnTo>
                    <a:pt x="217116" y="197397"/>
                  </a:lnTo>
                  <a:lnTo>
                    <a:pt x="218692" y="217444"/>
                  </a:lnTo>
                  <a:lnTo>
                    <a:pt x="212374" y="234933"/>
                  </a:lnTo>
                  <a:lnTo>
                    <a:pt x="207413" y="242872"/>
                  </a:lnTo>
                  <a:lnTo>
                    <a:pt x="192542" y="254812"/>
                  </a:lnTo>
                  <a:lnTo>
                    <a:pt x="129092" y="297740"/>
                  </a:lnTo>
                  <a:lnTo>
                    <a:pt x="102735" y="311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89554" y="1618149"/>
            <a:ext cx="3758675" cy="908691"/>
            <a:chOff x="389554" y="1618149"/>
            <a:chExt cx="3758675" cy="908691"/>
          </a:xfrm>
        </p:grpSpPr>
        <p:sp>
          <p:nvSpPr>
            <p:cNvPr id="45" name="Freeform 44"/>
            <p:cNvSpPr/>
            <p:nvPr/>
          </p:nvSpPr>
          <p:spPr>
            <a:xfrm>
              <a:off x="389554" y="1778877"/>
              <a:ext cx="284270" cy="537393"/>
            </a:xfrm>
            <a:custGeom>
              <a:avLst/>
              <a:gdLst/>
              <a:ahLst/>
              <a:cxnLst/>
              <a:rect l="0" t="0" r="0" b="0"/>
              <a:pathLst>
                <a:path w="284270" h="537393">
                  <a:moveTo>
                    <a:pt x="0" y="516335"/>
                  </a:moveTo>
                  <a:lnTo>
                    <a:pt x="5589" y="457718"/>
                  </a:lnTo>
                  <a:lnTo>
                    <a:pt x="14654" y="411750"/>
                  </a:lnTo>
                  <a:lnTo>
                    <a:pt x="24749" y="349906"/>
                  </a:lnTo>
                  <a:lnTo>
                    <a:pt x="31666" y="306666"/>
                  </a:lnTo>
                  <a:lnTo>
                    <a:pt x="38640" y="264051"/>
                  </a:lnTo>
                  <a:lnTo>
                    <a:pt x="47974" y="202938"/>
                  </a:lnTo>
                  <a:lnTo>
                    <a:pt x="54840" y="142301"/>
                  </a:lnTo>
                  <a:lnTo>
                    <a:pt x="67114" y="96181"/>
                  </a:lnTo>
                  <a:lnTo>
                    <a:pt x="70479" y="92343"/>
                  </a:lnTo>
                  <a:lnTo>
                    <a:pt x="73892" y="93294"/>
                  </a:lnTo>
                  <a:lnTo>
                    <a:pt x="77337" y="97437"/>
                  </a:lnTo>
                  <a:lnTo>
                    <a:pt x="82186" y="125625"/>
                  </a:lnTo>
                  <a:lnTo>
                    <a:pt x="83825" y="177072"/>
                  </a:lnTo>
                  <a:lnTo>
                    <a:pt x="87268" y="232295"/>
                  </a:lnTo>
                  <a:lnTo>
                    <a:pt x="98866" y="282673"/>
                  </a:lnTo>
                  <a:lnTo>
                    <a:pt x="114562" y="310102"/>
                  </a:lnTo>
                  <a:lnTo>
                    <a:pt x="121998" y="314505"/>
                  </a:lnTo>
                  <a:lnTo>
                    <a:pt x="139619" y="316279"/>
                  </a:lnTo>
                  <a:lnTo>
                    <a:pt x="148061" y="312774"/>
                  </a:lnTo>
                  <a:lnTo>
                    <a:pt x="163681" y="299522"/>
                  </a:lnTo>
                  <a:lnTo>
                    <a:pt x="185628" y="266740"/>
                  </a:lnTo>
                  <a:lnTo>
                    <a:pt x="206770" y="205336"/>
                  </a:lnTo>
                  <a:lnTo>
                    <a:pt x="224392" y="155386"/>
                  </a:lnTo>
                  <a:lnTo>
                    <a:pt x="238300" y="92873"/>
                  </a:lnTo>
                  <a:lnTo>
                    <a:pt x="246983" y="35725"/>
                  </a:lnTo>
                  <a:lnTo>
                    <a:pt x="256584" y="1535"/>
                  </a:lnTo>
                  <a:lnTo>
                    <a:pt x="257624" y="0"/>
                  </a:lnTo>
                  <a:lnTo>
                    <a:pt x="253565" y="54598"/>
                  </a:lnTo>
                  <a:lnTo>
                    <a:pt x="252945" y="109293"/>
                  </a:lnTo>
                  <a:lnTo>
                    <a:pt x="252761" y="158774"/>
                  </a:lnTo>
                  <a:lnTo>
                    <a:pt x="252707" y="219838"/>
                  </a:lnTo>
                  <a:lnTo>
                    <a:pt x="252694" y="266016"/>
                  </a:lnTo>
                  <a:lnTo>
                    <a:pt x="255806" y="325573"/>
                  </a:lnTo>
                  <a:lnTo>
                    <a:pt x="261018" y="374805"/>
                  </a:lnTo>
                  <a:lnTo>
                    <a:pt x="262562" y="427607"/>
                  </a:lnTo>
                  <a:lnTo>
                    <a:pt x="268673" y="487370"/>
                  </a:lnTo>
                  <a:lnTo>
                    <a:pt x="284269" y="537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9330" y="2115672"/>
              <a:ext cx="177178" cy="208701"/>
            </a:xfrm>
            <a:custGeom>
              <a:avLst/>
              <a:gdLst/>
              <a:ahLst/>
              <a:cxnLst/>
              <a:rect l="0" t="0" r="0" b="0"/>
              <a:pathLst>
                <a:path w="177178" h="208701">
                  <a:moveTo>
                    <a:pt x="71892" y="105841"/>
                  </a:moveTo>
                  <a:lnTo>
                    <a:pt x="83071" y="89073"/>
                  </a:lnTo>
                  <a:lnTo>
                    <a:pt x="90022" y="56289"/>
                  </a:lnTo>
                  <a:lnTo>
                    <a:pt x="86493" y="22528"/>
                  </a:lnTo>
                  <a:lnTo>
                    <a:pt x="81626" y="14034"/>
                  </a:lnTo>
                  <a:lnTo>
                    <a:pt x="66860" y="1477"/>
                  </a:lnTo>
                  <a:lnTo>
                    <a:pt x="59179" y="0"/>
                  </a:lnTo>
                  <a:lnTo>
                    <a:pt x="51718" y="1355"/>
                  </a:lnTo>
                  <a:lnTo>
                    <a:pt x="44405" y="4598"/>
                  </a:lnTo>
                  <a:lnTo>
                    <a:pt x="30040" y="20680"/>
                  </a:lnTo>
                  <a:lnTo>
                    <a:pt x="7343" y="63542"/>
                  </a:lnTo>
                  <a:lnTo>
                    <a:pt x="0" y="122615"/>
                  </a:lnTo>
                  <a:lnTo>
                    <a:pt x="1670" y="184370"/>
                  </a:lnTo>
                  <a:lnTo>
                    <a:pt x="4020" y="196798"/>
                  </a:lnTo>
                  <a:lnTo>
                    <a:pt x="9097" y="203914"/>
                  </a:lnTo>
                  <a:lnTo>
                    <a:pt x="15991" y="207487"/>
                  </a:lnTo>
                  <a:lnTo>
                    <a:pt x="24096" y="208700"/>
                  </a:lnTo>
                  <a:lnTo>
                    <a:pt x="31839" y="205999"/>
                  </a:lnTo>
                  <a:lnTo>
                    <a:pt x="46682" y="193639"/>
                  </a:lnTo>
                  <a:lnTo>
                    <a:pt x="62603" y="155772"/>
                  </a:lnTo>
                  <a:lnTo>
                    <a:pt x="69140" y="113096"/>
                  </a:lnTo>
                  <a:lnTo>
                    <a:pt x="65283" y="72179"/>
                  </a:lnTo>
                  <a:lnTo>
                    <a:pt x="66316" y="72871"/>
                  </a:lnTo>
                  <a:lnTo>
                    <a:pt x="91809" y="128049"/>
                  </a:lnTo>
                  <a:lnTo>
                    <a:pt x="131762" y="184580"/>
                  </a:lnTo>
                  <a:lnTo>
                    <a:pt x="139881" y="188749"/>
                  </a:lnTo>
                  <a:lnTo>
                    <a:pt x="177177" y="19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5450" y="2147813"/>
              <a:ext cx="124993" cy="379027"/>
            </a:xfrm>
            <a:custGeom>
              <a:avLst/>
              <a:gdLst/>
              <a:ahLst/>
              <a:cxnLst/>
              <a:rect l="0" t="0" r="0" b="0"/>
              <a:pathLst>
                <a:path w="124993" h="379027">
                  <a:moveTo>
                    <a:pt x="94757" y="0"/>
                  </a:moveTo>
                  <a:lnTo>
                    <a:pt x="94757" y="58617"/>
                  </a:lnTo>
                  <a:lnTo>
                    <a:pt x="106210" y="118333"/>
                  </a:lnTo>
                  <a:lnTo>
                    <a:pt x="119506" y="172463"/>
                  </a:lnTo>
                  <a:lnTo>
                    <a:pt x="124992" y="228216"/>
                  </a:lnTo>
                  <a:lnTo>
                    <a:pt x="122956" y="281169"/>
                  </a:lnTo>
                  <a:lnTo>
                    <a:pt x="115479" y="303949"/>
                  </a:lnTo>
                  <a:lnTo>
                    <a:pt x="77858" y="352198"/>
                  </a:lnTo>
                  <a:lnTo>
                    <a:pt x="57221" y="3612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9150" y="200041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96304" y="2055550"/>
              <a:ext cx="120614" cy="171568"/>
            </a:xfrm>
            <a:custGeom>
              <a:avLst/>
              <a:gdLst/>
              <a:ahLst/>
              <a:cxnLst/>
              <a:rect l="0" t="0" r="0" b="0"/>
              <a:pathLst>
                <a:path w="120614" h="171568">
                  <a:moveTo>
                    <a:pt x="82887" y="39621"/>
                  </a:moveTo>
                  <a:lnTo>
                    <a:pt x="73312" y="15574"/>
                  </a:lnTo>
                  <a:lnTo>
                    <a:pt x="62644" y="1247"/>
                  </a:lnTo>
                  <a:lnTo>
                    <a:pt x="55354" y="0"/>
                  </a:lnTo>
                  <a:lnTo>
                    <a:pt x="37895" y="7974"/>
                  </a:lnTo>
                  <a:lnTo>
                    <a:pt x="13924" y="26604"/>
                  </a:lnTo>
                  <a:lnTo>
                    <a:pt x="5444" y="46314"/>
                  </a:lnTo>
                  <a:lnTo>
                    <a:pt x="0" y="97095"/>
                  </a:lnTo>
                  <a:lnTo>
                    <a:pt x="4646" y="132689"/>
                  </a:lnTo>
                  <a:lnTo>
                    <a:pt x="19020" y="159873"/>
                  </a:lnTo>
                  <a:lnTo>
                    <a:pt x="27441" y="165413"/>
                  </a:lnTo>
                  <a:lnTo>
                    <a:pt x="49276" y="171567"/>
                  </a:lnTo>
                  <a:lnTo>
                    <a:pt x="82287" y="169443"/>
                  </a:lnTo>
                  <a:lnTo>
                    <a:pt x="91846" y="163603"/>
                  </a:lnTo>
                  <a:lnTo>
                    <a:pt x="108706" y="144637"/>
                  </a:lnTo>
                  <a:lnTo>
                    <a:pt x="117759" y="120610"/>
                  </a:lnTo>
                  <a:lnTo>
                    <a:pt x="120613" y="95503"/>
                  </a:lnTo>
                  <a:lnTo>
                    <a:pt x="117981" y="72646"/>
                  </a:lnTo>
                  <a:lnTo>
                    <a:pt x="109793" y="53909"/>
                  </a:lnTo>
                  <a:lnTo>
                    <a:pt x="98268" y="33325"/>
                  </a:lnTo>
                  <a:lnTo>
                    <a:pt x="93416" y="18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73948" y="1989886"/>
              <a:ext cx="126343" cy="199779"/>
            </a:xfrm>
            <a:custGeom>
              <a:avLst/>
              <a:gdLst/>
              <a:ahLst/>
              <a:cxnLst/>
              <a:rect l="0" t="0" r="0" b="0"/>
              <a:pathLst>
                <a:path w="126343" h="199779">
                  <a:moveTo>
                    <a:pt x="0" y="105285"/>
                  </a:moveTo>
                  <a:lnTo>
                    <a:pt x="15641" y="131671"/>
                  </a:lnTo>
                  <a:lnTo>
                    <a:pt x="34844" y="194186"/>
                  </a:lnTo>
                  <a:lnTo>
                    <a:pt x="34927" y="199647"/>
                  </a:lnTo>
                  <a:lnTo>
                    <a:pt x="32643" y="199778"/>
                  </a:lnTo>
                  <a:lnTo>
                    <a:pt x="28781" y="196357"/>
                  </a:lnTo>
                  <a:lnTo>
                    <a:pt x="24490" y="180076"/>
                  </a:lnTo>
                  <a:lnTo>
                    <a:pt x="21735" y="125907"/>
                  </a:lnTo>
                  <a:lnTo>
                    <a:pt x="27597" y="99242"/>
                  </a:lnTo>
                  <a:lnTo>
                    <a:pt x="50425" y="53528"/>
                  </a:lnTo>
                  <a:lnTo>
                    <a:pt x="66865" y="3821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10555" y="1705616"/>
              <a:ext cx="402960" cy="475358"/>
            </a:xfrm>
            <a:custGeom>
              <a:avLst/>
              <a:gdLst/>
              <a:ahLst/>
              <a:cxnLst/>
              <a:rect l="0" t="0" r="0" b="0"/>
              <a:pathLst>
                <a:path w="402960" h="475358">
                  <a:moveTo>
                    <a:pt x="5590" y="52643"/>
                  </a:moveTo>
                  <a:lnTo>
                    <a:pt x="0" y="69410"/>
                  </a:lnTo>
                  <a:lnTo>
                    <a:pt x="3272" y="124498"/>
                  </a:lnTo>
                  <a:lnTo>
                    <a:pt x="4903" y="181558"/>
                  </a:lnTo>
                  <a:lnTo>
                    <a:pt x="6556" y="239408"/>
                  </a:lnTo>
                  <a:lnTo>
                    <a:pt x="17002" y="298415"/>
                  </a:lnTo>
                  <a:lnTo>
                    <a:pt x="26909" y="348512"/>
                  </a:lnTo>
                  <a:lnTo>
                    <a:pt x="37253" y="397281"/>
                  </a:lnTo>
                  <a:lnTo>
                    <a:pt x="45398" y="424574"/>
                  </a:lnTo>
                  <a:lnTo>
                    <a:pt x="56818" y="444503"/>
                  </a:lnTo>
                  <a:lnTo>
                    <a:pt x="64308" y="449584"/>
                  </a:lnTo>
                  <a:lnTo>
                    <a:pt x="81990" y="452109"/>
                  </a:lnTo>
                  <a:lnTo>
                    <a:pt x="90448" y="448805"/>
                  </a:lnTo>
                  <a:lnTo>
                    <a:pt x="106086" y="435775"/>
                  </a:lnTo>
                  <a:lnTo>
                    <a:pt x="122454" y="408709"/>
                  </a:lnTo>
                  <a:lnTo>
                    <a:pt x="145754" y="347274"/>
                  </a:lnTo>
                  <a:lnTo>
                    <a:pt x="155155" y="286443"/>
                  </a:lnTo>
                  <a:lnTo>
                    <a:pt x="157943" y="275190"/>
                  </a:lnTo>
                  <a:lnTo>
                    <a:pt x="160971" y="271198"/>
                  </a:lnTo>
                  <a:lnTo>
                    <a:pt x="164159" y="272045"/>
                  </a:lnTo>
                  <a:lnTo>
                    <a:pt x="167455" y="276120"/>
                  </a:lnTo>
                  <a:lnTo>
                    <a:pt x="179417" y="332127"/>
                  </a:lnTo>
                  <a:lnTo>
                    <a:pt x="203183" y="392119"/>
                  </a:lnTo>
                  <a:lnTo>
                    <a:pt x="231577" y="439454"/>
                  </a:lnTo>
                  <a:lnTo>
                    <a:pt x="259722" y="463741"/>
                  </a:lnTo>
                  <a:lnTo>
                    <a:pt x="279975" y="474389"/>
                  </a:lnTo>
                  <a:lnTo>
                    <a:pt x="290288" y="475357"/>
                  </a:lnTo>
                  <a:lnTo>
                    <a:pt x="311107" y="470193"/>
                  </a:lnTo>
                  <a:lnTo>
                    <a:pt x="342558" y="454132"/>
                  </a:lnTo>
                  <a:lnTo>
                    <a:pt x="360464" y="431903"/>
                  </a:lnTo>
                  <a:lnTo>
                    <a:pt x="380579" y="386505"/>
                  </a:lnTo>
                  <a:lnTo>
                    <a:pt x="397856" y="329941"/>
                  </a:lnTo>
                  <a:lnTo>
                    <a:pt x="402959" y="273057"/>
                  </a:lnTo>
                  <a:lnTo>
                    <a:pt x="397979" y="213227"/>
                  </a:lnTo>
                  <a:lnTo>
                    <a:pt x="394814" y="161964"/>
                  </a:lnTo>
                  <a:lnTo>
                    <a:pt x="386988" y="104532"/>
                  </a:lnTo>
                  <a:lnTo>
                    <a:pt x="378429" y="52289"/>
                  </a:lnTo>
                  <a:lnTo>
                    <a:pt x="3740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24815" y="1916446"/>
              <a:ext cx="207269" cy="218880"/>
            </a:xfrm>
            <a:custGeom>
              <a:avLst/>
              <a:gdLst/>
              <a:ahLst/>
              <a:cxnLst/>
              <a:rect l="0" t="0" r="0" b="0"/>
              <a:pathLst>
                <a:path w="207269" h="218880">
                  <a:moveTo>
                    <a:pt x="101983" y="126082"/>
                  </a:moveTo>
                  <a:lnTo>
                    <a:pt x="98863" y="83390"/>
                  </a:lnTo>
                  <a:lnTo>
                    <a:pt x="90090" y="25184"/>
                  </a:lnTo>
                  <a:lnTo>
                    <a:pt x="80709" y="6759"/>
                  </a:lnTo>
                  <a:lnTo>
                    <a:pt x="72593" y="2080"/>
                  </a:lnTo>
                  <a:lnTo>
                    <a:pt x="51096" y="0"/>
                  </a:lnTo>
                  <a:lnTo>
                    <a:pt x="42322" y="3423"/>
                  </a:lnTo>
                  <a:lnTo>
                    <a:pt x="29453" y="16585"/>
                  </a:lnTo>
                  <a:lnTo>
                    <a:pt x="7842" y="72076"/>
                  </a:lnTo>
                  <a:lnTo>
                    <a:pt x="0" y="107741"/>
                  </a:lnTo>
                  <a:lnTo>
                    <a:pt x="796" y="147944"/>
                  </a:lnTo>
                  <a:lnTo>
                    <a:pt x="6708" y="173233"/>
                  </a:lnTo>
                  <a:lnTo>
                    <a:pt x="23190" y="200624"/>
                  </a:lnTo>
                  <a:lnTo>
                    <a:pt x="36158" y="216144"/>
                  </a:lnTo>
                  <a:lnTo>
                    <a:pt x="44062" y="218879"/>
                  </a:lnTo>
                  <a:lnTo>
                    <a:pt x="62202" y="215678"/>
                  </a:lnTo>
                  <a:lnTo>
                    <a:pt x="69613" y="209209"/>
                  </a:lnTo>
                  <a:lnTo>
                    <a:pt x="80967" y="189544"/>
                  </a:lnTo>
                  <a:lnTo>
                    <a:pt x="90552" y="138791"/>
                  </a:lnTo>
                  <a:lnTo>
                    <a:pt x="96906" y="98782"/>
                  </a:lnTo>
                  <a:lnTo>
                    <a:pt x="94657" y="75344"/>
                  </a:lnTo>
                  <a:lnTo>
                    <a:pt x="93589" y="73539"/>
                  </a:lnTo>
                  <a:lnTo>
                    <a:pt x="92403" y="87132"/>
                  </a:lnTo>
                  <a:lnTo>
                    <a:pt x="97325" y="122080"/>
                  </a:lnTo>
                  <a:lnTo>
                    <a:pt x="111781" y="156482"/>
                  </a:lnTo>
                  <a:lnTo>
                    <a:pt x="130882" y="183313"/>
                  </a:lnTo>
                  <a:lnTo>
                    <a:pt x="150702" y="195582"/>
                  </a:lnTo>
                  <a:lnTo>
                    <a:pt x="172769" y="202594"/>
                  </a:lnTo>
                  <a:lnTo>
                    <a:pt x="207268" y="199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05782" y="1652974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0" y="214223"/>
                  </a:lnTo>
                  <a:lnTo>
                    <a:pt x="0" y="275892"/>
                  </a:lnTo>
                  <a:lnTo>
                    <a:pt x="8333" y="338928"/>
                  </a:lnTo>
                  <a:lnTo>
                    <a:pt x="15684" y="399051"/>
                  </a:lnTo>
                  <a:lnTo>
                    <a:pt x="21166" y="456507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79440" y="1853015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99464" y="3120"/>
                  </a:lnTo>
                  <a:lnTo>
                    <a:pt x="146635" y="14654"/>
                  </a:lnTo>
                  <a:lnTo>
                    <a:pt x="87110" y="27028"/>
                  </a:lnTo>
                  <a:lnTo>
                    <a:pt x="29598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03425" y="1919389"/>
              <a:ext cx="176556" cy="249482"/>
            </a:xfrm>
            <a:custGeom>
              <a:avLst/>
              <a:gdLst/>
              <a:ahLst/>
              <a:cxnLst/>
              <a:rect l="0" t="0" r="0" b="0"/>
              <a:pathLst>
                <a:path w="176556" h="249482">
                  <a:moveTo>
                    <a:pt x="7642" y="102082"/>
                  </a:moveTo>
                  <a:lnTo>
                    <a:pt x="24410" y="107671"/>
                  </a:lnTo>
                  <a:lnTo>
                    <a:pt x="42000" y="107296"/>
                  </a:lnTo>
                  <a:lnTo>
                    <a:pt x="93405" y="94363"/>
                  </a:lnTo>
                  <a:lnTo>
                    <a:pt x="153626" y="77424"/>
                  </a:lnTo>
                  <a:lnTo>
                    <a:pt x="162286" y="71605"/>
                  </a:lnTo>
                  <a:lnTo>
                    <a:pt x="175029" y="55781"/>
                  </a:lnTo>
                  <a:lnTo>
                    <a:pt x="176555" y="46648"/>
                  </a:lnTo>
                  <a:lnTo>
                    <a:pt x="172012" y="27142"/>
                  </a:lnTo>
                  <a:lnTo>
                    <a:pt x="166355" y="19367"/>
                  </a:lnTo>
                  <a:lnTo>
                    <a:pt x="150711" y="7608"/>
                  </a:lnTo>
                  <a:lnTo>
                    <a:pt x="116583" y="0"/>
                  </a:lnTo>
                  <a:lnTo>
                    <a:pt x="82425" y="3335"/>
                  </a:lnTo>
                  <a:lnTo>
                    <a:pt x="50077" y="17322"/>
                  </a:lnTo>
                  <a:lnTo>
                    <a:pt x="23855" y="41873"/>
                  </a:lnTo>
                  <a:lnTo>
                    <a:pt x="6856" y="71374"/>
                  </a:lnTo>
                  <a:lnTo>
                    <a:pt x="0" y="113521"/>
                  </a:lnTo>
                  <a:lnTo>
                    <a:pt x="6089" y="163353"/>
                  </a:lnTo>
                  <a:lnTo>
                    <a:pt x="16411" y="195106"/>
                  </a:lnTo>
                  <a:lnTo>
                    <a:pt x="34937" y="219852"/>
                  </a:lnTo>
                  <a:lnTo>
                    <a:pt x="52528" y="234753"/>
                  </a:lnTo>
                  <a:lnTo>
                    <a:pt x="75165" y="242935"/>
                  </a:lnTo>
                  <a:lnTo>
                    <a:pt x="123455" y="249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11108" y="1926715"/>
              <a:ext cx="105286" cy="236909"/>
            </a:xfrm>
            <a:custGeom>
              <a:avLst/>
              <a:gdLst/>
              <a:ahLst/>
              <a:cxnLst/>
              <a:rect l="0" t="0" r="0" b="0"/>
              <a:pathLst>
                <a:path w="105286" h="236909">
                  <a:moveTo>
                    <a:pt x="0" y="105285"/>
                  </a:moveTo>
                  <a:lnTo>
                    <a:pt x="14655" y="163901"/>
                  </a:lnTo>
                  <a:lnTo>
                    <a:pt x="31667" y="220498"/>
                  </a:lnTo>
                  <a:lnTo>
                    <a:pt x="35150" y="231227"/>
                  </a:lnTo>
                  <a:lnTo>
                    <a:pt x="35132" y="236039"/>
                  </a:lnTo>
                  <a:lnTo>
                    <a:pt x="32780" y="236908"/>
                  </a:lnTo>
                  <a:lnTo>
                    <a:pt x="28872" y="235148"/>
                  </a:lnTo>
                  <a:lnTo>
                    <a:pt x="21411" y="223833"/>
                  </a:lnTo>
                  <a:lnTo>
                    <a:pt x="15365" y="204766"/>
                  </a:lnTo>
                  <a:lnTo>
                    <a:pt x="11484" y="144866"/>
                  </a:lnTo>
                  <a:lnTo>
                    <a:pt x="13293" y="113518"/>
                  </a:lnTo>
                  <a:lnTo>
                    <a:pt x="33518" y="64797"/>
                  </a:lnTo>
                  <a:lnTo>
                    <a:pt x="47652" y="44006"/>
                  </a:lnTo>
                  <a:lnTo>
                    <a:pt x="82202" y="147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11291" y="1618149"/>
              <a:ext cx="136730" cy="582307"/>
            </a:xfrm>
            <a:custGeom>
              <a:avLst/>
              <a:gdLst/>
              <a:ahLst/>
              <a:cxnLst/>
              <a:rect l="0" t="0" r="0" b="0"/>
              <a:pathLst>
                <a:path w="136730" h="582307">
                  <a:moveTo>
                    <a:pt x="31444" y="582306"/>
                  </a:moveTo>
                  <a:lnTo>
                    <a:pt x="24209" y="554750"/>
                  </a:lnTo>
                  <a:lnTo>
                    <a:pt x="18447" y="498528"/>
                  </a:lnTo>
                  <a:lnTo>
                    <a:pt x="11979" y="436426"/>
                  </a:lnTo>
                  <a:lnTo>
                    <a:pt x="5270" y="385185"/>
                  </a:lnTo>
                  <a:lnTo>
                    <a:pt x="1462" y="327368"/>
                  </a:lnTo>
                  <a:lnTo>
                    <a:pt x="334" y="271373"/>
                  </a:lnTo>
                  <a:lnTo>
                    <a:pt x="0" y="212148"/>
                  </a:lnTo>
                  <a:lnTo>
                    <a:pt x="5490" y="161324"/>
                  </a:lnTo>
                  <a:lnTo>
                    <a:pt x="8936" y="111041"/>
                  </a:lnTo>
                  <a:lnTo>
                    <a:pt x="15547" y="70275"/>
                  </a:lnTo>
                  <a:lnTo>
                    <a:pt x="30503" y="41559"/>
                  </a:lnTo>
                  <a:lnTo>
                    <a:pt x="49753" y="18233"/>
                  </a:lnTo>
                  <a:lnTo>
                    <a:pt x="75863" y="2092"/>
                  </a:lnTo>
                  <a:lnTo>
                    <a:pt x="98760" y="0"/>
                  </a:lnTo>
                  <a:lnTo>
                    <a:pt x="136729" y="3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69036" y="1895129"/>
              <a:ext cx="147400" cy="18131"/>
            </a:xfrm>
            <a:custGeom>
              <a:avLst/>
              <a:gdLst/>
              <a:ahLst/>
              <a:cxnLst/>
              <a:rect l="0" t="0" r="0" b="0"/>
              <a:pathLst>
                <a:path w="147400" h="18131">
                  <a:moveTo>
                    <a:pt x="147399" y="0"/>
                  </a:moveTo>
                  <a:lnTo>
                    <a:pt x="130631" y="11179"/>
                  </a:lnTo>
                  <a:lnTo>
                    <a:pt x="97847" y="18130"/>
                  </a:lnTo>
                  <a:lnTo>
                    <a:pt x="39401" y="1233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44105" y="1968829"/>
              <a:ext cx="137927" cy="212200"/>
            </a:xfrm>
            <a:custGeom>
              <a:avLst/>
              <a:gdLst/>
              <a:ahLst/>
              <a:cxnLst/>
              <a:rect l="0" t="0" r="0" b="0"/>
              <a:pathLst>
                <a:path w="137927" h="212200">
                  <a:moveTo>
                    <a:pt x="98672" y="31585"/>
                  </a:moveTo>
                  <a:lnTo>
                    <a:pt x="87494" y="20407"/>
                  </a:lnTo>
                  <a:lnTo>
                    <a:pt x="79521" y="18284"/>
                  </a:lnTo>
                  <a:lnTo>
                    <a:pt x="58185" y="19044"/>
                  </a:lnTo>
                  <a:lnTo>
                    <a:pt x="39344" y="29521"/>
                  </a:lnTo>
                  <a:lnTo>
                    <a:pt x="24341" y="45875"/>
                  </a:lnTo>
                  <a:lnTo>
                    <a:pt x="1247" y="95251"/>
                  </a:lnTo>
                  <a:lnTo>
                    <a:pt x="0" y="119153"/>
                  </a:lnTo>
                  <a:lnTo>
                    <a:pt x="4515" y="144204"/>
                  </a:lnTo>
                  <a:lnTo>
                    <a:pt x="20211" y="176868"/>
                  </a:lnTo>
                  <a:lnTo>
                    <a:pt x="32995" y="194031"/>
                  </a:lnTo>
                  <a:lnTo>
                    <a:pt x="58935" y="211259"/>
                  </a:lnTo>
                  <a:lnTo>
                    <a:pt x="68671" y="212199"/>
                  </a:lnTo>
                  <a:lnTo>
                    <a:pt x="88847" y="207004"/>
                  </a:lnTo>
                  <a:lnTo>
                    <a:pt x="106394" y="193777"/>
                  </a:lnTo>
                  <a:lnTo>
                    <a:pt x="120821" y="176200"/>
                  </a:lnTo>
                  <a:lnTo>
                    <a:pt x="131133" y="156690"/>
                  </a:lnTo>
                  <a:lnTo>
                    <a:pt x="137926" y="114797"/>
                  </a:lnTo>
                  <a:lnTo>
                    <a:pt x="134349" y="70928"/>
                  </a:lnTo>
                  <a:lnTo>
                    <a:pt x="125837" y="48681"/>
                  </a:lnTo>
                  <a:lnTo>
                    <a:pt x="98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99044" y="1965407"/>
              <a:ext cx="112190" cy="195834"/>
            </a:xfrm>
            <a:custGeom>
              <a:avLst/>
              <a:gdLst/>
              <a:ahLst/>
              <a:cxnLst/>
              <a:rect l="0" t="0" r="0" b="0"/>
              <a:pathLst>
                <a:path w="112190" h="195834">
                  <a:moveTo>
                    <a:pt x="17432" y="108707"/>
                  </a:moveTo>
                  <a:lnTo>
                    <a:pt x="42626" y="169817"/>
                  </a:lnTo>
                  <a:lnTo>
                    <a:pt x="51246" y="192019"/>
                  </a:lnTo>
                  <a:lnTo>
                    <a:pt x="50504" y="195833"/>
                  </a:lnTo>
                  <a:lnTo>
                    <a:pt x="46499" y="194867"/>
                  </a:lnTo>
                  <a:lnTo>
                    <a:pt x="40319" y="190713"/>
                  </a:lnTo>
                  <a:lnTo>
                    <a:pt x="30334" y="176739"/>
                  </a:lnTo>
                  <a:lnTo>
                    <a:pt x="4660" y="119442"/>
                  </a:lnTo>
                  <a:lnTo>
                    <a:pt x="0" y="72763"/>
                  </a:lnTo>
                  <a:lnTo>
                    <a:pt x="3055" y="43209"/>
                  </a:lnTo>
                  <a:lnTo>
                    <a:pt x="7848" y="32286"/>
                  </a:lnTo>
                  <a:lnTo>
                    <a:pt x="22531" y="17030"/>
                  </a:lnTo>
                  <a:lnTo>
                    <a:pt x="50529" y="1864"/>
                  </a:lnTo>
                  <a:lnTo>
                    <a:pt x="70746" y="0"/>
                  </a:lnTo>
                  <a:lnTo>
                    <a:pt x="89091" y="3071"/>
                  </a:lnTo>
                  <a:lnTo>
                    <a:pt x="112189" y="13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53347" y="1972805"/>
              <a:ext cx="294799" cy="248709"/>
            </a:xfrm>
            <a:custGeom>
              <a:avLst/>
              <a:gdLst/>
              <a:ahLst/>
              <a:cxnLst/>
              <a:rect l="0" t="0" r="0" b="0"/>
              <a:pathLst>
                <a:path w="294799" h="248709">
                  <a:moveTo>
                    <a:pt x="0" y="69723"/>
                  </a:moveTo>
                  <a:lnTo>
                    <a:pt x="14654" y="124864"/>
                  </a:lnTo>
                  <a:lnTo>
                    <a:pt x="20962" y="180657"/>
                  </a:lnTo>
                  <a:lnTo>
                    <a:pt x="26747" y="207488"/>
                  </a:lnTo>
                  <a:lnTo>
                    <a:pt x="22528" y="178781"/>
                  </a:lnTo>
                  <a:lnTo>
                    <a:pt x="21347" y="128050"/>
                  </a:lnTo>
                  <a:lnTo>
                    <a:pt x="29519" y="74139"/>
                  </a:lnTo>
                  <a:lnTo>
                    <a:pt x="35736" y="50629"/>
                  </a:lnTo>
                  <a:lnTo>
                    <a:pt x="41372" y="41785"/>
                  </a:lnTo>
                  <a:lnTo>
                    <a:pt x="56992" y="28841"/>
                  </a:lnTo>
                  <a:lnTo>
                    <a:pt x="64901" y="27260"/>
                  </a:lnTo>
                  <a:lnTo>
                    <a:pt x="72513" y="28546"/>
                  </a:lnTo>
                  <a:lnTo>
                    <a:pt x="79927" y="31743"/>
                  </a:lnTo>
                  <a:lnTo>
                    <a:pt x="101541" y="53011"/>
                  </a:lnTo>
                  <a:lnTo>
                    <a:pt x="125387" y="110214"/>
                  </a:lnTo>
                  <a:lnTo>
                    <a:pt x="133468" y="146061"/>
                  </a:lnTo>
                  <a:lnTo>
                    <a:pt x="134188" y="164482"/>
                  </a:lnTo>
                  <a:lnTo>
                    <a:pt x="132743" y="164482"/>
                  </a:lnTo>
                  <a:lnTo>
                    <a:pt x="130609" y="160971"/>
                  </a:lnTo>
                  <a:lnTo>
                    <a:pt x="138357" y="97612"/>
                  </a:lnTo>
                  <a:lnTo>
                    <a:pt x="151202" y="35978"/>
                  </a:lnTo>
                  <a:lnTo>
                    <a:pt x="164297" y="13391"/>
                  </a:lnTo>
                  <a:lnTo>
                    <a:pt x="172702" y="4092"/>
                  </a:lnTo>
                  <a:lnTo>
                    <a:pt x="181815" y="233"/>
                  </a:lnTo>
                  <a:lnTo>
                    <a:pt x="191400" y="0"/>
                  </a:lnTo>
                  <a:lnTo>
                    <a:pt x="201300" y="2184"/>
                  </a:lnTo>
                  <a:lnTo>
                    <a:pt x="218538" y="13969"/>
                  </a:lnTo>
                  <a:lnTo>
                    <a:pt x="241396" y="43455"/>
                  </a:lnTo>
                  <a:lnTo>
                    <a:pt x="268745" y="101792"/>
                  </a:lnTo>
                  <a:lnTo>
                    <a:pt x="283976" y="154740"/>
                  </a:lnTo>
                  <a:lnTo>
                    <a:pt x="292660" y="210259"/>
                  </a:lnTo>
                  <a:lnTo>
                    <a:pt x="294798" y="248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8538" y="2221513"/>
              <a:ext cx="3116437" cy="231627"/>
            </a:xfrm>
            <a:custGeom>
              <a:avLst/>
              <a:gdLst/>
              <a:ahLst/>
              <a:cxnLst/>
              <a:rect l="0" t="0" r="0" b="0"/>
              <a:pathLst>
                <a:path w="3116437" h="231627">
                  <a:moveTo>
                    <a:pt x="3116436" y="52642"/>
                  </a:moveTo>
                  <a:lnTo>
                    <a:pt x="3057819" y="43577"/>
                  </a:lnTo>
                  <a:lnTo>
                    <a:pt x="3002475" y="35167"/>
                  </a:lnTo>
                  <a:lnTo>
                    <a:pt x="2952299" y="31476"/>
                  </a:lnTo>
                  <a:lnTo>
                    <a:pt x="2893497" y="24664"/>
                  </a:lnTo>
                  <a:lnTo>
                    <a:pt x="2835131" y="20956"/>
                  </a:lnTo>
                  <a:lnTo>
                    <a:pt x="2779070" y="12934"/>
                  </a:lnTo>
                  <a:lnTo>
                    <a:pt x="2727916" y="11241"/>
                  </a:lnTo>
                  <a:lnTo>
                    <a:pt x="2670256" y="7620"/>
                  </a:lnTo>
                  <a:lnTo>
                    <a:pt x="2608851" y="1505"/>
                  </a:lnTo>
                  <a:lnTo>
                    <a:pt x="2560238" y="445"/>
                  </a:lnTo>
                  <a:lnTo>
                    <a:pt x="2499815" y="88"/>
                  </a:lnTo>
                  <a:lnTo>
                    <a:pt x="2439700" y="17"/>
                  </a:lnTo>
                  <a:lnTo>
                    <a:pt x="2389107" y="5"/>
                  </a:lnTo>
                  <a:lnTo>
                    <a:pt x="2340191" y="1"/>
                  </a:lnTo>
                  <a:lnTo>
                    <a:pt x="2292942" y="0"/>
                  </a:lnTo>
                  <a:lnTo>
                    <a:pt x="2241898" y="0"/>
                  </a:lnTo>
                  <a:lnTo>
                    <a:pt x="2186609" y="0"/>
                  </a:lnTo>
                  <a:lnTo>
                    <a:pt x="2128893" y="0"/>
                  </a:lnTo>
                  <a:lnTo>
                    <a:pt x="2074747" y="0"/>
                  </a:lnTo>
                  <a:lnTo>
                    <a:pt x="2018540" y="3119"/>
                  </a:lnTo>
                  <a:lnTo>
                    <a:pt x="1957432" y="8333"/>
                  </a:lnTo>
                  <a:lnTo>
                    <a:pt x="1894873" y="9878"/>
                  </a:lnTo>
                  <a:lnTo>
                    <a:pt x="1851732" y="10239"/>
                  </a:lnTo>
                  <a:lnTo>
                    <a:pt x="1805262" y="10399"/>
                  </a:lnTo>
                  <a:lnTo>
                    <a:pt x="1760432" y="10471"/>
                  </a:lnTo>
                  <a:lnTo>
                    <a:pt x="1717111" y="11672"/>
                  </a:lnTo>
                  <a:lnTo>
                    <a:pt x="1674461" y="16106"/>
                  </a:lnTo>
                  <a:lnTo>
                    <a:pt x="1610988" y="19590"/>
                  </a:lnTo>
                  <a:lnTo>
                    <a:pt x="1547727" y="26211"/>
                  </a:lnTo>
                  <a:lnTo>
                    <a:pt x="1484530" y="29993"/>
                  </a:lnTo>
                  <a:lnTo>
                    <a:pt x="1439290" y="30877"/>
                  </a:lnTo>
                  <a:lnTo>
                    <a:pt x="1391887" y="32440"/>
                  </a:lnTo>
                  <a:lnTo>
                    <a:pt x="1343523" y="37034"/>
                  </a:lnTo>
                  <a:lnTo>
                    <a:pt x="1297852" y="42976"/>
                  </a:lnTo>
                  <a:lnTo>
                    <a:pt x="1252987" y="48346"/>
                  </a:lnTo>
                  <a:lnTo>
                    <a:pt x="1205750" y="50733"/>
                  </a:lnTo>
                  <a:lnTo>
                    <a:pt x="1160580" y="54913"/>
                  </a:lnTo>
                  <a:lnTo>
                    <a:pt x="1115938" y="60670"/>
                  </a:lnTo>
                  <a:lnTo>
                    <a:pt x="1068801" y="67129"/>
                  </a:lnTo>
                  <a:lnTo>
                    <a:pt x="1020555" y="73898"/>
                  </a:lnTo>
                  <a:lnTo>
                    <a:pt x="972986" y="79637"/>
                  </a:lnTo>
                  <a:lnTo>
                    <a:pt x="928448" y="82187"/>
                  </a:lnTo>
                  <a:lnTo>
                    <a:pt x="882137" y="86440"/>
                  </a:lnTo>
                  <a:lnTo>
                    <a:pt x="834258" y="92230"/>
                  </a:lnTo>
                  <a:lnTo>
                    <a:pt x="785682" y="98703"/>
                  </a:lnTo>
                  <a:lnTo>
                    <a:pt x="736797" y="105479"/>
                  </a:lnTo>
                  <a:lnTo>
                    <a:pt x="688944" y="112390"/>
                  </a:lnTo>
                  <a:lnTo>
                    <a:pt x="644279" y="119361"/>
                  </a:lnTo>
                  <a:lnTo>
                    <a:pt x="597912" y="126358"/>
                  </a:lnTo>
                  <a:lnTo>
                    <a:pt x="550008" y="133368"/>
                  </a:lnTo>
                  <a:lnTo>
                    <a:pt x="501422" y="140383"/>
                  </a:lnTo>
                  <a:lnTo>
                    <a:pt x="452532" y="147400"/>
                  </a:lnTo>
                  <a:lnTo>
                    <a:pt x="403507" y="155588"/>
                  </a:lnTo>
                  <a:lnTo>
                    <a:pt x="354421" y="167026"/>
                  </a:lnTo>
                  <a:lnTo>
                    <a:pt x="305310" y="176789"/>
                  </a:lnTo>
                  <a:lnTo>
                    <a:pt x="256186" y="185027"/>
                  </a:lnTo>
                  <a:lnTo>
                    <a:pt x="207057" y="192589"/>
                  </a:lnTo>
                  <a:lnTo>
                    <a:pt x="157926" y="202968"/>
                  </a:lnTo>
                  <a:lnTo>
                    <a:pt x="111134" y="214210"/>
                  </a:lnTo>
                  <a:lnTo>
                    <a:pt x="54246" y="225946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11357" y="198988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78254" y="6402"/>
                  </a:lnTo>
                  <a:lnTo>
                    <a:pt x="19563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382050" y="1525156"/>
            <a:ext cx="3166884" cy="738471"/>
            <a:chOff x="4382050" y="1525156"/>
            <a:chExt cx="3166884" cy="738471"/>
          </a:xfrm>
        </p:grpSpPr>
        <p:sp>
          <p:nvSpPr>
            <p:cNvPr id="65" name="Freeform 64"/>
            <p:cNvSpPr/>
            <p:nvPr/>
          </p:nvSpPr>
          <p:spPr>
            <a:xfrm>
              <a:off x="4382050" y="1525156"/>
              <a:ext cx="239961" cy="738471"/>
            </a:xfrm>
            <a:custGeom>
              <a:avLst/>
              <a:gdLst/>
              <a:ahLst/>
              <a:cxnLst/>
              <a:rect l="0" t="0" r="0" b="0"/>
              <a:pathLst>
                <a:path w="239961" h="738471">
                  <a:moveTo>
                    <a:pt x="8333" y="738470"/>
                  </a:moveTo>
                  <a:lnTo>
                    <a:pt x="0" y="700993"/>
                  </a:lnTo>
                  <a:lnTo>
                    <a:pt x="3828" y="643980"/>
                  </a:lnTo>
                  <a:lnTo>
                    <a:pt x="6998" y="588031"/>
                  </a:lnTo>
                  <a:lnTo>
                    <a:pt x="15305" y="530290"/>
                  </a:lnTo>
                  <a:lnTo>
                    <a:pt x="18159" y="475037"/>
                  </a:lnTo>
                  <a:lnTo>
                    <a:pt x="18723" y="419062"/>
                  </a:lnTo>
                  <a:lnTo>
                    <a:pt x="27176" y="357244"/>
                  </a:lnTo>
                  <a:lnTo>
                    <a:pt x="34542" y="302858"/>
                  </a:lnTo>
                  <a:lnTo>
                    <a:pt x="40026" y="248225"/>
                  </a:lnTo>
                  <a:lnTo>
                    <a:pt x="48844" y="186004"/>
                  </a:lnTo>
                  <a:lnTo>
                    <a:pt x="55561" y="133750"/>
                  </a:lnTo>
                  <a:lnTo>
                    <a:pt x="64960" y="79403"/>
                  </a:lnTo>
                  <a:lnTo>
                    <a:pt x="78617" y="25447"/>
                  </a:lnTo>
                  <a:lnTo>
                    <a:pt x="85584" y="2771"/>
                  </a:lnTo>
                  <a:lnTo>
                    <a:pt x="89079" y="0"/>
                  </a:lnTo>
                  <a:lnTo>
                    <a:pt x="92580" y="2831"/>
                  </a:lnTo>
                  <a:lnTo>
                    <a:pt x="113620" y="63495"/>
                  </a:lnTo>
                  <a:lnTo>
                    <a:pt x="121027" y="99011"/>
                  </a:lnTo>
                  <a:lnTo>
                    <a:pt x="126342" y="148528"/>
                  </a:lnTo>
                  <a:lnTo>
                    <a:pt x="135325" y="205704"/>
                  </a:lnTo>
                  <a:lnTo>
                    <a:pt x="145396" y="255400"/>
                  </a:lnTo>
                  <a:lnTo>
                    <a:pt x="152670" y="304050"/>
                  </a:lnTo>
                  <a:lnTo>
                    <a:pt x="157944" y="351220"/>
                  </a:lnTo>
                  <a:lnTo>
                    <a:pt x="170207" y="413972"/>
                  </a:lnTo>
                  <a:lnTo>
                    <a:pt x="183894" y="471428"/>
                  </a:lnTo>
                  <a:lnTo>
                    <a:pt x="197863" y="527837"/>
                  </a:lnTo>
                  <a:lnTo>
                    <a:pt x="211888" y="584040"/>
                  </a:lnTo>
                  <a:lnTo>
                    <a:pt x="225923" y="634136"/>
                  </a:lnTo>
                  <a:lnTo>
                    <a:pt x="236840" y="694811"/>
                  </a:lnTo>
                  <a:lnTo>
                    <a:pt x="239960" y="738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21969" y="2089581"/>
              <a:ext cx="126343" cy="16119"/>
            </a:xfrm>
            <a:custGeom>
              <a:avLst/>
              <a:gdLst/>
              <a:ahLst/>
              <a:cxnLst/>
              <a:rect l="0" t="0" r="0" b="0"/>
              <a:pathLst>
                <a:path w="126343" h="16119">
                  <a:moveTo>
                    <a:pt x="126342" y="5590"/>
                  </a:moveTo>
                  <a:lnTo>
                    <a:pt x="109574" y="0"/>
                  </a:lnTo>
                  <a:lnTo>
                    <a:pt x="57995" y="444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79938" y="1737202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7235" y="186170"/>
                  </a:lnTo>
                  <a:lnTo>
                    <a:pt x="9552" y="235056"/>
                  </a:lnTo>
                  <a:lnTo>
                    <a:pt x="13455" y="294088"/>
                  </a:lnTo>
                  <a:lnTo>
                    <a:pt x="18804" y="342941"/>
                  </a:lnTo>
                  <a:lnTo>
                    <a:pt x="26201" y="405563"/>
                  </a:lnTo>
                  <a:lnTo>
                    <a:pt x="30876" y="467802"/>
                  </a:lnTo>
                  <a:lnTo>
                    <a:pt x="31585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53596" y="1916186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27232" y="35917"/>
                  </a:lnTo>
                  <a:lnTo>
                    <a:pt x="73182" y="60214"/>
                  </a:lnTo>
                  <a:lnTo>
                    <a:pt x="10237" y="8084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37865" y="1631917"/>
              <a:ext cx="31289" cy="558011"/>
            </a:xfrm>
            <a:custGeom>
              <a:avLst/>
              <a:gdLst/>
              <a:ahLst/>
              <a:cxnLst/>
              <a:rect l="0" t="0" r="0" b="0"/>
              <a:pathLst>
                <a:path w="31289" h="558011">
                  <a:moveTo>
                    <a:pt x="0" y="0"/>
                  </a:moveTo>
                  <a:lnTo>
                    <a:pt x="0" y="62478"/>
                  </a:lnTo>
                  <a:lnTo>
                    <a:pt x="5589" y="124775"/>
                  </a:lnTo>
                  <a:lnTo>
                    <a:pt x="10723" y="186170"/>
                  </a:lnTo>
                  <a:lnTo>
                    <a:pt x="17475" y="235056"/>
                  </a:lnTo>
                  <a:lnTo>
                    <a:pt x="20349" y="294088"/>
                  </a:lnTo>
                  <a:lnTo>
                    <a:pt x="26507" y="350810"/>
                  </a:lnTo>
                  <a:lnTo>
                    <a:pt x="30582" y="409414"/>
                  </a:lnTo>
                  <a:lnTo>
                    <a:pt x="31288" y="463679"/>
                  </a:lnTo>
                  <a:lnTo>
                    <a:pt x="28407" y="522003"/>
                  </a:lnTo>
                  <a:lnTo>
                    <a:pt x="21057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5594" y="1999909"/>
              <a:ext cx="344469" cy="232133"/>
            </a:xfrm>
            <a:custGeom>
              <a:avLst/>
              <a:gdLst/>
              <a:ahLst/>
              <a:cxnLst/>
              <a:rect l="0" t="0" r="0" b="0"/>
              <a:pathLst>
                <a:path w="344469" h="232133">
                  <a:moveTo>
                    <a:pt x="81256" y="126847"/>
                  </a:moveTo>
                  <a:lnTo>
                    <a:pt x="98023" y="115669"/>
                  </a:lnTo>
                  <a:lnTo>
                    <a:pt x="109375" y="100822"/>
                  </a:lnTo>
                  <a:lnTo>
                    <a:pt x="117150" y="81355"/>
                  </a:lnTo>
                  <a:lnTo>
                    <a:pt x="120605" y="57105"/>
                  </a:lnTo>
                  <a:lnTo>
                    <a:pt x="115902" y="33850"/>
                  </a:lnTo>
                  <a:lnTo>
                    <a:pt x="111372" y="22735"/>
                  </a:lnTo>
                  <a:lnTo>
                    <a:pt x="96980" y="7265"/>
                  </a:lnTo>
                  <a:lnTo>
                    <a:pt x="88229" y="1502"/>
                  </a:lnTo>
                  <a:lnTo>
                    <a:pt x="80055" y="0"/>
                  </a:lnTo>
                  <a:lnTo>
                    <a:pt x="72266" y="1338"/>
                  </a:lnTo>
                  <a:lnTo>
                    <a:pt x="64734" y="4570"/>
                  </a:lnTo>
                  <a:lnTo>
                    <a:pt x="42955" y="25886"/>
                  </a:lnTo>
                  <a:lnTo>
                    <a:pt x="15805" y="65700"/>
                  </a:lnTo>
                  <a:lnTo>
                    <a:pt x="3111" y="103920"/>
                  </a:lnTo>
                  <a:lnTo>
                    <a:pt x="0" y="143711"/>
                  </a:lnTo>
                  <a:lnTo>
                    <a:pt x="11919" y="199994"/>
                  </a:lnTo>
                  <a:lnTo>
                    <a:pt x="17484" y="208367"/>
                  </a:lnTo>
                  <a:lnTo>
                    <a:pt x="33025" y="220790"/>
                  </a:lnTo>
                  <a:lnTo>
                    <a:pt x="42083" y="222231"/>
                  </a:lnTo>
                  <a:lnTo>
                    <a:pt x="61506" y="217593"/>
                  </a:lnTo>
                  <a:lnTo>
                    <a:pt x="75597" y="204613"/>
                  </a:lnTo>
                  <a:lnTo>
                    <a:pt x="94176" y="167685"/>
                  </a:lnTo>
                  <a:lnTo>
                    <a:pt x="104360" y="107817"/>
                  </a:lnTo>
                  <a:lnTo>
                    <a:pt x="107187" y="96613"/>
                  </a:lnTo>
                  <a:lnTo>
                    <a:pt x="109072" y="94993"/>
                  </a:lnTo>
                  <a:lnTo>
                    <a:pt x="123523" y="138264"/>
                  </a:lnTo>
                  <a:lnTo>
                    <a:pt x="147591" y="163635"/>
                  </a:lnTo>
                  <a:lnTo>
                    <a:pt x="157065" y="166580"/>
                  </a:lnTo>
                  <a:lnTo>
                    <a:pt x="176950" y="163614"/>
                  </a:lnTo>
                  <a:lnTo>
                    <a:pt x="184826" y="157207"/>
                  </a:lnTo>
                  <a:lnTo>
                    <a:pt x="196697" y="137611"/>
                  </a:lnTo>
                  <a:lnTo>
                    <a:pt x="205445" y="96261"/>
                  </a:lnTo>
                  <a:lnTo>
                    <a:pt x="206162" y="98268"/>
                  </a:lnTo>
                  <a:lnTo>
                    <a:pt x="215804" y="160545"/>
                  </a:lnTo>
                  <a:lnTo>
                    <a:pt x="217667" y="215002"/>
                  </a:lnTo>
                  <a:lnTo>
                    <a:pt x="216650" y="219542"/>
                  </a:lnTo>
                  <a:lnTo>
                    <a:pt x="214803" y="217890"/>
                  </a:lnTo>
                  <a:lnTo>
                    <a:pt x="201311" y="176444"/>
                  </a:lnTo>
                  <a:lnTo>
                    <a:pt x="197907" y="125552"/>
                  </a:lnTo>
                  <a:lnTo>
                    <a:pt x="202824" y="70439"/>
                  </a:lnTo>
                  <a:lnTo>
                    <a:pt x="211715" y="48745"/>
                  </a:lnTo>
                  <a:lnTo>
                    <a:pt x="217361" y="39684"/>
                  </a:lnTo>
                  <a:lnTo>
                    <a:pt x="225805" y="33643"/>
                  </a:lnTo>
                  <a:lnTo>
                    <a:pt x="247665" y="26931"/>
                  </a:lnTo>
                  <a:lnTo>
                    <a:pt x="258876" y="28651"/>
                  </a:lnTo>
                  <a:lnTo>
                    <a:pt x="280690" y="39921"/>
                  </a:lnTo>
                  <a:lnTo>
                    <a:pt x="295845" y="56628"/>
                  </a:lnTo>
                  <a:lnTo>
                    <a:pt x="320695" y="101538"/>
                  </a:lnTo>
                  <a:lnTo>
                    <a:pt x="332493" y="161536"/>
                  </a:lnTo>
                  <a:lnTo>
                    <a:pt x="341756" y="206489"/>
                  </a:lnTo>
                  <a:lnTo>
                    <a:pt x="344468" y="232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74818" y="1758259"/>
              <a:ext cx="31587" cy="442197"/>
            </a:xfrm>
            <a:custGeom>
              <a:avLst/>
              <a:gdLst/>
              <a:ahLst/>
              <a:cxnLst/>
              <a:rect l="0" t="0" r="0" b="0"/>
              <a:pathLst>
                <a:path w="31587" h="442197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71422"/>
                  </a:lnTo>
                  <a:lnTo>
                    <a:pt x="9065" y="233642"/>
                  </a:lnTo>
                  <a:lnTo>
                    <a:pt x="11409" y="289823"/>
                  </a:lnTo>
                  <a:lnTo>
                    <a:pt x="18805" y="345288"/>
                  </a:lnTo>
                  <a:lnTo>
                    <a:pt x="26202" y="406027"/>
                  </a:lnTo>
                  <a:lnTo>
                    <a:pt x="31586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80062" y="192671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14654"/>
                  </a:lnTo>
                  <a:lnTo>
                    <a:pt x="76722" y="20962"/>
                  </a:lnTo>
                  <a:lnTo>
                    <a:pt x="27200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53803" y="205305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53803" y="186354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51306" y="1945160"/>
              <a:ext cx="197296" cy="269047"/>
            </a:xfrm>
            <a:custGeom>
              <a:avLst/>
              <a:gdLst/>
              <a:ahLst/>
              <a:cxnLst/>
              <a:rect l="0" t="0" r="0" b="0"/>
              <a:pathLst>
                <a:path w="197296" h="269047">
                  <a:moveTo>
                    <a:pt x="155181" y="44726"/>
                  </a:moveTo>
                  <a:lnTo>
                    <a:pt x="149591" y="22369"/>
                  </a:lnTo>
                  <a:lnTo>
                    <a:pt x="144436" y="14613"/>
                  </a:lnTo>
                  <a:lnTo>
                    <a:pt x="129348" y="2876"/>
                  </a:lnTo>
                  <a:lnTo>
                    <a:pt x="110945" y="0"/>
                  </a:lnTo>
                  <a:lnTo>
                    <a:pt x="70533" y="7685"/>
                  </a:lnTo>
                  <a:lnTo>
                    <a:pt x="44832" y="22702"/>
                  </a:lnTo>
                  <a:lnTo>
                    <a:pt x="22399" y="53148"/>
                  </a:lnTo>
                  <a:lnTo>
                    <a:pt x="6524" y="86216"/>
                  </a:lnTo>
                  <a:lnTo>
                    <a:pt x="0" y="123829"/>
                  </a:lnTo>
                  <a:lnTo>
                    <a:pt x="9068" y="184041"/>
                  </a:lnTo>
                  <a:lnTo>
                    <a:pt x="16542" y="208419"/>
                  </a:lnTo>
                  <a:lnTo>
                    <a:pt x="27663" y="227053"/>
                  </a:lnTo>
                  <a:lnTo>
                    <a:pt x="52667" y="250697"/>
                  </a:lnTo>
                  <a:lnTo>
                    <a:pt x="82303" y="266931"/>
                  </a:lnTo>
                  <a:lnTo>
                    <a:pt x="106023" y="269046"/>
                  </a:lnTo>
                  <a:lnTo>
                    <a:pt x="129823" y="264916"/>
                  </a:lnTo>
                  <a:lnTo>
                    <a:pt x="188403" y="229485"/>
                  </a:lnTo>
                  <a:lnTo>
                    <a:pt x="197295" y="22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30630" y="1701703"/>
              <a:ext cx="341457" cy="463653"/>
            </a:xfrm>
            <a:custGeom>
              <a:avLst/>
              <a:gdLst/>
              <a:ahLst/>
              <a:cxnLst/>
              <a:rect l="0" t="0" r="0" b="0"/>
              <a:pathLst>
                <a:path w="341457" h="463653">
                  <a:moveTo>
                    <a:pt x="197039" y="24970"/>
                  </a:moveTo>
                  <a:lnTo>
                    <a:pt x="179057" y="9329"/>
                  </a:lnTo>
                  <a:lnTo>
                    <a:pt x="162141" y="1251"/>
                  </a:lnTo>
                  <a:lnTo>
                    <a:pt x="142924" y="0"/>
                  </a:lnTo>
                  <a:lnTo>
                    <a:pt x="122685" y="4514"/>
                  </a:lnTo>
                  <a:lnTo>
                    <a:pt x="101991" y="14319"/>
                  </a:lnTo>
                  <a:lnTo>
                    <a:pt x="70610" y="44171"/>
                  </a:lnTo>
                  <a:lnTo>
                    <a:pt x="36971" y="103416"/>
                  </a:lnTo>
                  <a:lnTo>
                    <a:pt x="16120" y="149469"/>
                  </a:lnTo>
                  <a:lnTo>
                    <a:pt x="3183" y="206528"/>
                  </a:lnTo>
                  <a:lnTo>
                    <a:pt x="0" y="266718"/>
                  </a:lnTo>
                  <a:lnTo>
                    <a:pt x="5946" y="320947"/>
                  </a:lnTo>
                  <a:lnTo>
                    <a:pt x="17456" y="367171"/>
                  </a:lnTo>
                  <a:lnTo>
                    <a:pt x="51601" y="421592"/>
                  </a:lnTo>
                  <a:lnTo>
                    <a:pt x="71568" y="442232"/>
                  </a:lnTo>
                  <a:lnTo>
                    <a:pt x="92141" y="455305"/>
                  </a:lnTo>
                  <a:lnTo>
                    <a:pt x="129043" y="463652"/>
                  </a:lnTo>
                  <a:lnTo>
                    <a:pt x="155900" y="459366"/>
                  </a:lnTo>
                  <a:lnTo>
                    <a:pt x="211269" y="437550"/>
                  </a:lnTo>
                  <a:lnTo>
                    <a:pt x="266719" y="395460"/>
                  </a:lnTo>
                  <a:lnTo>
                    <a:pt x="282990" y="377975"/>
                  </a:lnTo>
                  <a:lnTo>
                    <a:pt x="319636" y="315143"/>
                  </a:lnTo>
                  <a:lnTo>
                    <a:pt x="338324" y="258716"/>
                  </a:lnTo>
                  <a:lnTo>
                    <a:pt x="341456" y="209522"/>
                  </a:lnTo>
                  <a:lnTo>
                    <a:pt x="334325" y="160241"/>
                  </a:lnTo>
                  <a:lnTo>
                    <a:pt x="304963" y="99845"/>
                  </a:lnTo>
                  <a:lnTo>
                    <a:pt x="276415" y="65193"/>
                  </a:lnTo>
                  <a:lnTo>
                    <a:pt x="258053" y="50256"/>
                  </a:lnTo>
                  <a:lnTo>
                    <a:pt x="235074" y="45177"/>
                  </a:lnTo>
                  <a:lnTo>
                    <a:pt x="175378" y="54286"/>
                  </a:lnTo>
                  <a:lnTo>
                    <a:pt x="165453" y="56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51850" y="1964916"/>
              <a:ext cx="144316" cy="211381"/>
            </a:xfrm>
            <a:custGeom>
              <a:avLst/>
              <a:gdLst/>
              <a:ahLst/>
              <a:cxnLst/>
              <a:rect l="0" t="0" r="0" b="0"/>
              <a:pathLst>
                <a:path w="144316" h="211381">
                  <a:moveTo>
                    <a:pt x="144315" y="24970"/>
                  </a:moveTo>
                  <a:lnTo>
                    <a:pt x="126335" y="9328"/>
                  </a:lnTo>
                  <a:lnTo>
                    <a:pt x="109418" y="1251"/>
                  </a:lnTo>
                  <a:lnTo>
                    <a:pt x="90202" y="0"/>
                  </a:lnTo>
                  <a:lnTo>
                    <a:pt x="49268" y="8729"/>
                  </a:lnTo>
                  <a:lnTo>
                    <a:pt x="23477" y="23927"/>
                  </a:lnTo>
                  <a:lnTo>
                    <a:pt x="11451" y="39714"/>
                  </a:lnTo>
                  <a:lnTo>
                    <a:pt x="3376" y="60768"/>
                  </a:lnTo>
                  <a:lnTo>
                    <a:pt x="0" y="103167"/>
                  </a:lnTo>
                  <a:lnTo>
                    <a:pt x="11823" y="161046"/>
                  </a:lnTo>
                  <a:lnTo>
                    <a:pt x="27330" y="187601"/>
                  </a:lnTo>
                  <a:lnTo>
                    <a:pt x="43188" y="199806"/>
                  </a:lnTo>
                  <a:lnTo>
                    <a:pt x="63106" y="207960"/>
                  </a:lnTo>
                  <a:lnTo>
                    <a:pt x="97116" y="211380"/>
                  </a:lnTo>
                  <a:lnTo>
                    <a:pt x="123259" y="203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30670" y="1934258"/>
              <a:ext cx="186595" cy="263316"/>
            </a:xfrm>
            <a:custGeom>
              <a:avLst/>
              <a:gdLst/>
              <a:ahLst/>
              <a:cxnLst/>
              <a:rect l="0" t="0" r="0" b="0"/>
              <a:pathLst>
                <a:path w="186595" h="263316">
                  <a:moveTo>
                    <a:pt x="7610" y="181969"/>
                  </a:moveTo>
                  <a:lnTo>
                    <a:pt x="62697" y="132471"/>
                  </a:lnTo>
                  <a:lnTo>
                    <a:pt x="123638" y="99756"/>
                  </a:lnTo>
                  <a:lnTo>
                    <a:pt x="149483" y="79751"/>
                  </a:lnTo>
                  <a:lnTo>
                    <a:pt x="158401" y="59720"/>
                  </a:lnTo>
                  <a:lnTo>
                    <a:pt x="160780" y="47827"/>
                  </a:lnTo>
                  <a:lnTo>
                    <a:pt x="160026" y="37559"/>
                  </a:lnTo>
                  <a:lnTo>
                    <a:pt x="152949" y="19911"/>
                  </a:lnTo>
                  <a:lnTo>
                    <a:pt x="135766" y="7388"/>
                  </a:lnTo>
                  <a:lnTo>
                    <a:pt x="124633" y="2411"/>
                  </a:lnTo>
                  <a:lnTo>
                    <a:pt x="99784" y="0"/>
                  </a:lnTo>
                  <a:lnTo>
                    <a:pt x="74313" y="3998"/>
                  </a:lnTo>
                  <a:lnTo>
                    <a:pt x="51293" y="13574"/>
                  </a:lnTo>
                  <a:lnTo>
                    <a:pt x="24193" y="37708"/>
                  </a:lnTo>
                  <a:lnTo>
                    <a:pt x="6934" y="72675"/>
                  </a:lnTo>
                  <a:lnTo>
                    <a:pt x="0" y="112671"/>
                  </a:lnTo>
                  <a:lnTo>
                    <a:pt x="3536" y="148569"/>
                  </a:lnTo>
                  <a:lnTo>
                    <a:pt x="29979" y="202787"/>
                  </a:lnTo>
                  <a:lnTo>
                    <a:pt x="57001" y="239504"/>
                  </a:lnTo>
                  <a:lnTo>
                    <a:pt x="83466" y="256469"/>
                  </a:lnTo>
                  <a:lnTo>
                    <a:pt x="119122" y="263315"/>
                  </a:lnTo>
                  <a:lnTo>
                    <a:pt x="174474" y="257485"/>
                  </a:lnTo>
                  <a:lnTo>
                    <a:pt x="186594" y="255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61254" y="1978874"/>
              <a:ext cx="219223" cy="191251"/>
            </a:xfrm>
            <a:custGeom>
              <a:avLst/>
              <a:gdLst/>
              <a:ahLst/>
              <a:cxnLst/>
              <a:rect l="0" t="0" r="0" b="0"/>
              <a:pathLst>
                <a:path w="219223" h="191251">
                  <a:moveTo>
                    <a:pt x="82352" y="137353"/>
                  </a:moveTo>
                  <a:lnTo>
                    <a:pt x="99140" y="82309"/>
                  </a:lnTo>
                  <a:lnTo>
                    <a:pt x="101511" y="57517"/>
                  </a:lnTo>
                  <a:lnTo>
                    <a:pt x="96327" y="37140"/>
                  </a:lnTo>
                  <a:lnTo>
                    <a:pt x="73934" y="4994"/>
                  </a:lnTo>
                  <a:lnTo>
                    <a:pt x="66211" y="1151"/>
                  </a:lnTo>
                  <a:lnTo>
                    <a:pt x="48272" y="0"/>
                  </a:lnTo>
                  <a:lnTo>
                    <a:pt x="39745" y="4840"/>
                  </a:lnTo>
                  <a:lnTo>
                    <a:pt x="24032" y="22697"/>
                  </a:lnTo>
                  <a:lnTo>
                    <a:pt x="7620" y="53468"/>
                  </a:lnTo>
                  <a:lnTo>
                    <a:pt x="0" y="110948"/>
                  </a:lnTo>
                  <a:lnTo>
                    <a:pt x="1019" y="152017"/>
                  </a:lnTo>
                  <a:lnTo>
                    <a:pt x="9550" y="171556"/>
                  </a:lnTo>
                  <a:lnTo>
                    <a:pt x="24259" y="184920"/>
                  </a:lnTo>
                  <a:lnTo>
                    <a:pt x="33095" y="190122"/>
                  </a:lnTo>
                  <a:lnTo>
                    <a:pt x="41325" y="191250"/>
                  </a:lnTo>
                  <a:lnTo>
                    <a:pt x="56709" y="186264"/>
                  </a:lnTo>
                  <a:lnTo>
                    <a:pt x="78523" y="170303"/>
                  </a:lnTo>
                  <a:lnTo>
                    <a:pt x="89618" y="151218"/>
                  </a:lnTo>
                  <a:lnTo>
                    <a:pt x="106274" y="106427"/>
                  </a:lnTo>
                  <a:lnTo>
                    <a:pt x="109999" y="103868"/>
                  </a:lnTo>
                  <a:lnTo>
                    <a:pt x="113651" y="106841"/>
                  </a:lnTo>
                  <a:lnTo>
                    <a:pt x="144076" y="164029"/>
                  </a:lnTo>
                  <a:lnTo>
                    <a:pt x="163207" y="172606"/>
                  </a:lnTo>
                  <a:lnTo>
                    <a:pt x="174860" y="174893"/>
                  </a:lnTo>
                  <a:lnTo>
                    <a:pt x="184968" y="174078"/>
                  </a:lnTo>
                  <a:lnTo>
                    <a:pt x="219222" y="158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73070" y="1926309"/>
              <a:ext cx="175864" cy="240071"/>
            </a:xfrm>
            <a:custGeom>
              <a:avLst/>
              <a:gdLst/>
              <a:ahLst/>
              <a:cxnLst/>
              <a:rect l="0" t="0" r="0" b="0"/>
              <a:pathLst>
                <a:path w="175864" h="240071">
                  <a:moveTo>
                    <a:pt x="17935" y="63577"/>
                  </a:moveTo>
                  <a:lnTo>
                    <a:pt x="3464" y="97198"/>
                  </a:lnTo>
                  <a:lnTo>
                    <a:pt x="0" y="135410"/>
                  </a:lnTo>
                  <a:lnTo>
                    <a:pt x="11789" y="198584"/>
                  </a:lnTo>
                  <a:lnTo>
                    <a:pt x="16721" y="240070"/>
                  </a:lnTo>
                  <a:lnTo>
                    <a:pt x="16405" y="217516"/>
                  </a:lnTo>
                  <a:lnTo>
                    <a:pt x="9530" y="164261"/>
                  </a:lnTo>
                  <a:lnTo>
                    <a:pt x="7825" y="103352"/>
                  </a:lnTo>
                  <a:lnTo>
                    <a:pt x="9828" y="48600"/>
                  </a:lnTo>
                  <a:lnTo>
                    <a:pt x="18622" y="29234"/>
                  </a:lnTo>
                  <a:lnTo>
                    <a:pt x="42315" y="5178"/>
                  </a:lnTo>
                  <a:lnTo>
                    <a:pt x="51736" y="1247"/>
                  </a:lnTo>
                  <a:lnTo>
                    <a:pt x="71562" y="0"/>
                  </a:lnTo>
                  <a:lnTo>
                    <a:pt x="88952" y="6464"/>
                  </a:lnTo>
                  <a:lnTo>
                    <a:pt x="104481" y="18306"/>
                  </a:lnTo>
                  <a:lnTo>
                    <a:pt x="125207" y="44704"/>
                  </a:lnTo>
                  <a:lnTo>
                    <a:pt x="152713" y="101039"/>
                  </a:lnTo>
                  <a:lnTo>
                    <a:pt x="164011" y="161357"/>
                  </a:lnTo>
                  <a:lnTo>
                    <a:pt x="175863" y="221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1240346" y="2708941"/>
            <a:ext cx="8624857" cy="1428759"/>
            <a:chOff x="1240346" y="2708941"/>
            <a:chExt cx="8624857" cy="1428759"/>
          </a:xfrm>
        </p:grpSpPr>
        <p:sp>
          <p:nvSpPr>
            <p:cNvPr id="82" name="Freeform 81"/>
            <p:cNvSpPr/>
            <p:nvPr/>
          </p:nvSpPr>
          <p:spPr>
            <a:xfrm>
              <a:off x="1240346" y="3039261"/>
              <a:ext cx="369944" cy="398190"/>
            </a:xfrm>
            <a:custGeom>
              <a:avLst/>
              <a:gdLst/>
              <a:ahLst/>
              <a:cxnLst/>
              <a:rect l="0" t="0" r="0" b="0"/>
              <a:pathLst>
                <a:path w="369944" h="398190">
                  <a:moveTo>
                    <a:pt x="96773" y="371972"/>
                  </a:moveTo>
                  <a:lnTo>
                    <a:pt x="96773" y="349615"/>
                  </a:lnTo>
                  <a:lnTo>
                    <a:pt x="103012" y="332400"/>
                  </a:lnTo>
                  <a:lnTo>
                    <a:pt x="120492" y="296695"/>
                  </a:lnTo>
                  <a:lnTo>
                    <a:pt x="141895" y="233969"/>
                  </a:lnTo>
                  <a:lnTo>
                    <a:pt x="161968" y="178726"/>
                  </a:lnTo>
                  <a:lnTo>
                    <a:pt x="177198" y="123923"/>
                  </a:lnTo>
                  <a:lnTo>
                    <a:pt x="195000" y="67256"/>
                  </a:lnTo>
                  <a:lnTo>
                    <a:pt x="212581" y="14083"/>
                  </a:lnTo>
                  <a:lnTo>
                    <a:pt x="216092" y="3528"/>
                  </a:lnTo>
                  <a:lnTo>
                    <a:pt x="220773" y="0"/>
                  </a:lnTo>
                  <a:lnTo>
                    <a:pt x="226233" y="1159"/>
                  </a:lnTo>
                  <a:lnTo>
                    <a:pt x="232212" y="5440"/>
                  </a:lnTo>
                  <a:lnTo>
                    <a:pt x="241976" y="19556"/>
                  </a:lnTo>
                  <a:lnTo>
                    <a:pt x="257776" y="68392"/>
                  </a:lnTo>
                  <a:lnTo>
                    <a:pt x="268610" y="122925"/>
                  </a:lnTo>
                  <a:lnTo>
                    <a:pt x="279229" y="177947"/>
                  </a:lnTo>
                  <a:lnTo>
                    <a:pt x="289784" y="231295"/>
                  </a:lnTo>
                  <a:lnTo>
                    <a:pt x="303831" y="293318"/>
                  </a:lnTo>
                  <a:lnTo>
                    <a:pt x="317871" y="347510"/>
                  </a:lnTo>
                  <a:lnTo>
                    <a:pt x="331909" y="392356"/>
                  </a:lnTo>
                  <a:lnTo>
                    <a:pt x="331909" y="397260"/>
                  </a:lnTo>
                  <a:lnTo>
                    <a:pt x="329570" y="398189"/>
                  </a:lnTo>
                  <a:lnTo>
                    <a:pt x="320731" y="392982"/>
                  </a:lnTo>
                  <a:lnTo>
                    <a:pt x="259511" y="343620"/>
                  </a:lnTo>
                  <a:lnTo>
                    <a:pt x="200380" y="297312"/>
                  </a:lnTo>
                  <a:lnTo>
                    <a:pt x="145574" y="261558"/>
                  </a:lnTo>
                  <a:lnTo>
                    <a:pt x="84005" y="233155"/>
                  </a:lnTo>
                  <a:lnTo>
                    <a:pt x="24165" y="200920"/>
                  </a:lnTo>
                  <a:lnTo>
                    <a:pt x="2501" y="191444"/>
                  </a:lnTo>
                  <a:lnTo>
                    <a:pt x="0" y="187279"/>
                  </a:lnTo>
                  <a:lnTo>
                    <a:pt x="3012" y="183332"/>
                  </a:lnTo>
                  <a:lnTo>
                    <a:pt x="9699" y="179532"/>
                  </a:lnTo>
                  <a:lnTo>
                    <a:pt x="55223" y="173432"/>
                  </a:lnTo>
                  <a:lnTo>
                    <a:pt x="116208" y="169107"/>
                  </a:lnTo>
                  <a:lnTo>
                    <a:pt x="173661" y="162924"/>
                  </a:lnTo>
                  <a:lnTo>
                    <a:pt x="235796" y="153269"/>
                  </a:lnTo>
                  <a:lnTo>
                    <a:pt x="296881" y="142783"/>
                  </a:lnTo>
                  <a:lnTo>
                    <a:pt x="350163" y="132724"/>
                  </a:lnTo>
                  <a:lnTo>
                    <a:pt x="363966" y="131755"/>
                  </a:lnTo>
                  <a:lnTo>
                    <a:pt x="369658" y="133449"/>
                  </a:lnTo>
                  <a:lnTo>
                    <a:pt x="369943" y="136917"/>
                  </a:lnTo>
                  <a:lnTo>
                    <a:pt x="350774" y="159295"/>
                  </a:lnTo>
                  <a:lnTo>
                    <a:pt x="296005" y="200129"/>
                  </a:lnTo>
                  <a:lnTo>
                    <a:pt x="235732" y="246570"/>
                  </a:lnTo>
                  <a:lnTo>
                    <a:pt x="174040" y="297226"/>
                  </a:lnTo>
                  <a:lnTo>
                    <a:pt x="116020" y="343496"/>
                  </a:lnTo>
                  <a:lnTo>
                    <a:pt x="65187" y="382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16145" y="2947979"/>
              <a:ext cx="189514" cy="465445"/>
            </a:xfrm>
            <a:custGeom>
              <a:avLst/>
              <a:gdLst/>
              <a:ahLst/>
              <a:cxnLst/>
              <a:rect l="0" t="0" r="0" b="0"/>
              <a:pathLst>
                <a:path w="189514" h="465445">
                  <a:moveTo>
                    <a:pt x="0" y="73699"/>
                  </a:moveTo>
                  <a:lnTo>
                    <a:pt x="5589" y="132316"/>
                  </a:lnTo>
                  <a:lnTo>
                    <a:pt x="26363" y="193726"/>
                  </a:lnTo>
                  <a:lnTo>
                    <a:pt x="49878" y="249010"/>
                  </a:lnTo>
                  <a:lnTo>
                    <a:pt x="66134" y="305251"/>
                  </a:lnTo>
                  <a:lnTo>
                    <a:pt x="81780" y="357044"/>
                  </a:lnTo>
                  <a:lnTo>
                    <a:pt x="103068" y="411122"/>
                  </a:lnTo>
                  <a:lnTo>
                    <a:pt x="124474" y="461275"/>
                  </a:lnTo>
                  <a:lnTo>
                    <a:pt x="129776" y="465444"/>
                  </a:lnTo>
                  <a:lnTo>
                    <a:pt x="134480" y="464714"/>
                  </a:lnTo>
                  <a:lnTo>
                    <a:pt x="138786" y="460717"/>
                  </a:lnTo>
                  <a:lnTo>
                    <a:pt x="143571" y="443800"/>
                  </a:lnTo>
                  <a:lnTo>
                    <a:pt x="146643" y="394810"/>
                  </a:lnTo>
                  <a:lnTo>
                    <a:pt x="154485" y="332838"/>
                  </a:lnTo>
                  <a:lnTo>
                    <a:pt x="160367" y="271203"/>
                  </a:lnTo>
                  <a:lnTo>
                    <a:pt x="166059" y="220346"/>
                  </a:lnTo>
                  <a:lnTo>
                    <a:pt x="173572" y="161938"/>
                  </a:lnTo>
                  <a:lnTo>
                    <a:pt x="179085" y="108200"/>
                  </a:lnTo>
                  <a:lnTo>
                    <a:pt x="187106" y="5252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39523" y="3122606"/>
              <a:ext cx="176705" cy="254152"/>
            </a:xfrm>
            <a:custGeom>
              <a:avLst/>
              <a:gdLst/>
              <a:ahLst/>
              <a:cxnLst/>
              <a:rect l="0" t="0" r="0" b="0"/>
              <a:pathLst>
                <a:path w="176705" h="254152">
                  <a:moveTo>
                    <a:pt x="29306" y="141228"/>
                  </a:moveTo>
                  <a:lnTo>
                    <a:pt x="51663" y="141228"/>
                  </a:lnTo>
                  <a:lnTo>
                    <a:pt x="113648" y="117509"/>
                  </a:lnTo>
                  <a:lnTo>
                    <a:pt x="139564" y="100795"/>
                  </a:lnTo>
                  <a:lnTo>
                    <a:pt x="151619" y="84653"/>
                  </a:lnTo>
                  <a:lnTo>
                    <a:pt x="156471" y="75435"/>
                  </a:lnTo>
                  <a:lnTo>
                    <a:pt x="158743" y="55835"/>
                  </a:lnTo>
                  <a:lnTo>
                    <a:pt x="154684" y="35425"/>
                  </a:lnTo>
                  <a:lnTo>
                    <a:pt x="145081" y="14656"/>
                  </a:lnTo>
                  <a:lnTo>
                    <a:pt x="136905" y="7713"/>
                  </a:lnTo>
                  <a:lnTo>
                    <a:pt x="115342" y="0"/>
                  </a:lnTo>
                  <a:lnTo>
                    <a:pt x="82484" y="1246"/>
                  </a:lnTo>
                  <a:lnTo>
                    <a:pt x="64249" y="9214"/>
                  </a:lnTo>
                  <a:lnTo>
                    <a:pt x="33478" y="33393"/>
                  </a:lnTo>
                  <a:lnTo>
                    <a:pt x="17544" y="64953"/>
                  </a:lnTo>
                  <a:lnTo>
                    <a:pt x="2849" y="110304"/>
                  </a:lnTo>
                  <a:lnTo>
                    <a:pt x="0" y="136062"/>
                  </a:lnTo>
                  <a:lnTo>
                    <a:pt x="4972" y="159989"/>
                  </a:lnTo>
                  <a:lnTo>
                    <a:pt x="33770" y="213455"/>
                  </a:lnTo>
                  <a:lnTo>
                    <a:pt x="47278" y="230261"/>
                  </a:lnTo>
                  <a:lnTo>
                    <a:pt x="73625" y="247287"/>
                  </a:lnTo>
                  <a:lnTo>
                    <a:pt x="109248" y="254151"/>
                  </a:lnTo>
                  <a:lnTo>
                    <a:pt x="129566" y="249518"/>
                  </a:lnTo>
                  <a:lnTo>
                    <a:pt x="176704" y="214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68870" y="3105906"/>
              <a:ext cx="115814" cy="266168"/>
            </a:xfrm>
            <a:custGeom>
              <a:avLst/>
              <a:gdLst/>
              <a:ahLst/>
              <a:cxnLst/>
              <a:rect l="0" t="0" r="0" b="0"/>
              <a:pathLst>
                <a:path w="115814" h="266168">
                  <a:moveTo>
                    <a:pt x="0" y="126342"/>
                  </a:moveTo>
                  <a:lnTo>
                    <a:pt x="19786" y="175273"/>
                  </a:lnTo>
                  <a:lnTo>
                    <a:pt x="34844" y="228814"/>
                  </a:lnTo>
                  <a:lnTo>
                    <a:pt x="46744" y="266167"/>
                  </a:lnTo>
                  <a:lnTo>
                    <a:pt x="31035" y="207970"/>
                  </a:lnTo>
                  <a:lnTo>
                    <a:pt x="15136" y="146104"/>
                  </a:lnTo>
                  <a:lnTo>
                    <a:pt x="12576" y="115628"/>
                  </a:lnTo>
                  <a:lnTo>
                    <a:pt x="17678" y="91945"/>
                  </a:lnTo>
                  <a:lnTo>
                    <a:pt x="33704" y="65457"/>
                  </a:lnTo>
                  <a:lnTo>
                    <a:pt x="60080" y="3554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58383" y="3128636"/>
              <a:ext cx="336913" cy="218514"/>
            </a:xfrm>
            <a:custGeom>
              <a:avLst/>
              <a:gdLst/>
              <a:ahLst/>
              <a:cxnLst/>
              <a:rect l="0" t="0" r="0" b="0"/>
              <a:pathLst>
                <a:path w="336913" h="218514">
                  <a:moveTo>
                    <a:pt x="0" y="114141"/>
                  </a:moveTo>
                  <a:lnTo>
                    <a:pt x="7236" y="141697"/>
                  </a:lnTo>
                  <a:lnTo>
                    <a:pt x="12998" y="197919"/>
                  </a:lnTo>
                  <a:lnTo>
                    <a:pt x="16305" y="218056"/>
                  </a:lnTo>
                  <a:lnTo>
                    <a:pt x="15550" y="218513"/>
                  </a:lnTo>
                  <a:lnTo>
                    <a:pt x="5931" y="188440"/>
                  </a:lnTo>
                  <a:lnTo>
                    <a:pt x="2341" y="136269"/>
                  </a:lnTo>
                  <a:lnTo>
                    <a:pt x="8753" y="87812"/>
                  </a:lnTo>
                  <a:lnTo>
                    <a:pt x="14808" y="53696"/>
                  </a:lnTo>
                  <a:lnTo>
                    <a:pt x="20401" y="41089"/>
                  </a:lnTo>
                  <a:lnTo>
                    <a:pt x="35973" y="23962"/>
                  </a:lnTo>
                  <a:lnTo>
                    <a:pt x="45039" y="21266"/>
                  </a:lnTo>
                  <a:lnTo>
                    <a:pt x="64471" y="24510"/>
                  </a:lnTo>
                  <a:lnTo>
                    <a:pt x="89553" y="39490"/>
                  </a:lnTo>
                  <a:lnTo>
                    <a:pt x="101412" y="55227"/>
                  </a:lnTo>
                  <a:lnTo>
                    <a:pt x="118558" y="93925"/>
                  </a:lnTo>
                  <a:lnTo>
                    <a:pt x="122322" y="94814"/>
                  </a:lnTo>
                  <a:lnTo>
                    <a:pt x="126002" y="89558"/>
                  </a:lnTo>
                  <a:lnTo>
                    <a:pt x="145014" y="32741"/>
                  </a:lnTo>
                  <a:lnTo>
                    <a:pt x="156478" y="10113"/>
                  </a:lnTo>
                  <a:lnTo>
                    <a:pt x="163980" y="3845"/>
                  </a:lnTo>
                  <a:lnTo>
                    <a:pt x="172491" y="836"/>
                  </a:lnTo>
                  <a:lnTo>
                    <a:pt x="181675" y="0"/>
                  </a:lnTo>
                  <a:lnTo>
                    <a:pt x="198117" y="5310"/>
                  </a:lnTo>
                  <a:lnTo>
                    <a:pt x="213224" y="16638"/>
                  </a:lnTo>
                  <a:lnTo>
                    <a:pt x="233713" y="42747"/>
                  </a:lnTo>
                  <a:lnTo>
                    <a:pt x="266506" y="104985"/>
                  </a:lnTo>
                  <a:lnTo>
                    <a:pt x="277316" y="135474"/>
                  </a:lnTo>
                  <a:lnTo>
                    <a:pt x="276110" y="131811"/>
                  </a:lnTo>
                  <a:lnTo>
                    <a:pt x="277660" y="127091"/>
                  </a:lnTo>
                  <a:lnTo>
                    <a:pt x="285621" y="115607"/>
                  </a:lnTo>
                  <a:lnTo>
                    <a:pt x="336912" y="82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35181" y="3123945"/>
              <a:ext cx="141261" cy="195605"/>
            </a:xfrm>
            <a:custGeom>
              <a:avLst/>
              <a:gdLst/>
              <a:ahLst/>
              <a:cxnLst/>
              <a:rect l="0" t="0" r="0" b="0"/>
              <a:pathLst>
                <a:path w="141261" h="195605">
                  <a:moveTo>
                    <a:pt x="91699" y="13547"/>
                  </a:moveTo>
                  <a:lnTo>
                    <a:pt x="74932" y="2369"/>
                  </a:lnTo>
                  <a:lnTo>
                    <a:pt x="57341" y="0"/>
                  </a:lnTo>
                  <a:lnTo>
                    <a:pt x="47737" y="1006"/>
                  </a:lnTo>
                  <a:lnTo>
                    <a:pt x="30826" y="8363"/>
                  </a:lnTo>
                  <a:lnTo>
                    <a:pt x="23041" y="13600"/>
                  </a:lnTo>
                  <a:lnTo>
                    <a:pt x="11272" y="31898"/>
                  </a:lnTo>
                  <a:lnTo>
                    <a:pt x="3311" y="55628"/>
                  </a:lnTo>
                  <a:lnTo>
                    <a:pt x="0" y="94126"/>
                  </a:lnTo>
                  <a:lnTo>
                    <a:pt x="11845" y="149937"/>
                  </a:lnTo>
                  <a:lnTo>
                    <a:pt x="24623" y="168141"/>
                  </a:lnTo>
                  <a:lnTo>
                    <a:pt x="42001" y="182861"/>
                  </a:lnTo>
                  <a:lnTo>
                    <a:pt x="61422" y="193303"/>
                  </a:lnTo>
                  <a:lnTo>
                    <a:pt x="81752" y="195604"/>
                  </a:lnTo>
                  <a:lnTo>
                    <a:pt x="101317" y="191557"/>
                  </a:lnTo>
                  <a:lnTo>
                    <a:pt x="117811" y="181960"/>
                  </a:lnTo>
                  <a:lnTo>
                    <a:pt x="129821" y="163657"/>
                  </a:lnTo>
                  <a:lnTo>
                    <a:pt x="137888" y="138754"/>
                  </a:lnTo>
                  <a:lnTo>
                    <a:pt x="141260" y="93019"/>
                  </a:lnTo>
                  <a:lnTo>
                    <a:pt x="134200" y="51652"/>
                  </a:lnTo>
                  <a:lnTo>
                    <a:pt x="123847" y="32042"/>
                  </a:lnTo>
                  <a:lnTo>
                    <a:pt x="115471" y="25877"/>
                  </a:lnTo>
                  <a:lnTo>
                    <a:pt x="93686" y="19027"/>
                  </a:lnTo>
                  <a:lnTo>
                    <a:pt x="74645" y="19102"/>
                  </a:lnTo>
                  <a:lnTo>
                    <a:pt x="49585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00580" y="3101748"/>
              <a:ext cx="126343" cy="185786"/>
            </a:xfrm>
            <a:custGeom>
              <a:avLst/>
              <a:gdLst/>
              <a:ahLst/>
              <a:cxnLst/>
              <a:rect l="0" t="0" r="0" b="0"/>
              <a:pathLst>
                <a:path w="126343" h="185786">
                  <a:moveTo>
                    <a:pt x="0" y="67329"/>
                  </a:moveTo>
                  <a:lnTo>
                    <a:pt x="16789" y="122374"/>
                  </a:lnTo>
                  <a:lnTo>
                    <a:pt x="26748" y="185785"/>
                  </a:lnTo>
                  <a:lnTo>
                    <a:pt x="26021" y="184904"/>
                  </a:lnTo>
                  <a:lnTo>
                    <a:pt x="10040" y="131002"/>
                  </a:lnTo>
                  <a:lnTo>
                    <a:pt x="2975" y="95944"/>
                  </a:lnTo>
                  <a:lnTo>
                    <a:pt x="4001" y="59040"/>
                  </a:lnTo>
                  <a:lnTo>
                    <a:pt x="14828" y="15129"/>
                  </a:lnTo>
                  <a:lnTo>
                    <a:pt x="21584" y="7963"/>
                  </a:lnTo>
                  <a:lnTo>
                    <a:pt x="41568" y="0"/>
                  </a:lnTo>
                  <a:lnTo>
                    <a:pt x="51109" y="216"/>
                  </a:lnTo>
                  <a:lnTo>
                    <a:pt x="67949" y="6696"/>
                  </a:lnTo>
                  <a:lnTo>
                    <a:pt x="80112" y="20494"/>
                  </a:lnTo>
                  <a:lnTo>
                    <a:pt x="117619" y="79661"/>
                  </a:lnTo>
                  <a:lnTo>
                    <a:pt x="125193" y="132832"/>
                  </a:lnTo>
                  <a:lnTo>
                    <a:pt x="126342" y="151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00621" y="291639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9451"/>
                  </a:lnTo>
                  <a:lnTo>
                    <a:pt x="18669" y="221550"/>
                  </a:lnTo>
                  <a:lnTo>
                    <a:pt x="23469" y="278164"/>
                  </a:lnTo>
                  <a:lnTo>
                    <a:pt x="35572" y="333627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63751" y="3063792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21691" y="1"/>
                  </a:lnTo>
                  <a:lnTo>
                    <a:pt x="171751" y="1"/>
                  </a:lnTo>
                  <a:lnTo>
                    <a:pt x="124199" y="3120"/>
                  </a:lnTo>
                  <a:lnTo>
                    <a:pt x="61318" y="90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05167" y="3158549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42027"/>
                  </a:lnTo>
                  <a:lnTo>
                    <a:pt x="4521" y="103535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90176" y="3011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63875" y="3118630"/>
              <a:ext cx="169191" cy="153717"/>
            </a:xfrm>
            <a:custGeom>
              <a:avLst/>
              <a:gdLst/>
              <a:ahLst/>
              <a:cxnLst/>
              <a:rect l="0" t="0" r="0" b="0"/>
              <a:pathLst>
                <a:path w="169191" h="153717">
                  <a:moveTo>
                    <a:pt x="126342" y="8333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43030" y="3828"/>
                  </a:lnTo>
                  <a:lnTo>
                    <a:pt x="34536" y="8839"/>
                  </a:lnTo>
                  <a:lnTo>
                    <a:pt x="21978" y="23766"/>
                  </a:lnTo>
                  <a:lnTo>
                    <a:pt x="20502" y="31490"/>
                  </a:lnTo>
                  <a:lnTo>
                    <a:pt x="21857" y="38979"/>
                  </a:lnTo>
                  <a:lnTo>
                    <a:pt x="25100" y="46311"/>
                  </a:lnTo>
                  <a:lnTo>
                    <a:pt x="31941" y="51199"/>
                  </a:lnTo>
                  <a:lnTo>
                    <a:pt x="94634" y="68523"/>
                  </a:lnTo>
                  <a:lnTo>
                    <a:pt x="147383" y="91201"/>
                  </a:lnTo>
                  <a:lnTo>
                    <a:pt x="162210" y="107165"/>
                  </a:lnTo>
                  <a:lnTo>
                    <a:pt x="167801" y="116335"/>
                  </a:lnTo>
                  <a:lnTo>
                    <a:pt x="169190" y="124788"/>
                  </a:lnTo>
                  <a:lnTo>
                    <a:pt x="167775" y="132763"/>
                  </a:lnTo>
                  <a:lnTo>
                    <a:pt x="164493" y="140419"/>
                  </a:lnTo>
                  <a:lnTo>
                    <a:pt x="156455" y="145524"/>
                  </a:lnTo>
                  <a:lnTo>
                    <a:pt x="104648" y="153716"/>
                  </a:lnTo>
                  <a:lnTo>
                    <a:pt x="49007" y="149745"/>
                  </a:lnTo>
                  <a:lnTo>
                    <a:pt x="0" y="134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11357" y="293745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6" y="48931"/>
                  </a:lnTo>
                  <a:lnTo>
                    <a:pt x="651" y="103016"/>
                  </a:lnTo>
                  <a:lnTo>
                    <a:pt x="289" y="146391"/>
                  </a:lnTo>
                  <a:lnTo>
                    <a:pt x="129" y="189065"/>
                  </a:lnTo>
                  <a:lnTo>
                    <a:pt x="38" y="252552"/>
                  </a:lnTo>
                  <a:lnTo>
                    <a:pt x="12" y="30463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53430" y="309537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0591" y="5589"/>
                  </a:lnTo>
                  <a:lnTo>
                    <a:pt x="131971" y="10723"/>
                  </a:lnTo>
                  <a:lnTo>
                    <a:pt x="74118" y="18669"/>
                  </a:lnTo>
                  <a:lnTo>
                    <a:pt x="34829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06114" y="2884808"/>
              <a:ext cx="326384" cy="388607"/>
            </a:xfrm>
            <a:custGeom>
              <a:avLst/>
              <a:gdLst/>
              <a:ahLst/>
              <a:cxnLst/>
              <a:rect l="0" t="0" r="0" b="0"/>
              <a:pathLst>
                <a:path w="326384" h="388607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552" y="167828"/>
                  </a:lnTo>
                  <a:lnTo>
                    <a:pt x="11409" y="220522"/>
                  </a:lnTo>
                  <a:lnTo>
                    <a:pt x="18804" y="277786"/>
                  </a:lnTo>
                  <a:lnTo>
                    <a:pt x="20612" y="339141"/>
                  </a:lnTo>
                  <a:lnTo>
                    <a:pt x="19799" y="388132"/>
                  </a:lnTo>
                  <a:lnTo>
                    <a:pt x="17879" y="388606"/>
                  </a:lnTo>
                  <a:lnTo>
                    <a:pt x="15428" y="385412"/>
                  </a:lnTo>
                  <a:lnTo>
                    <a:pt x="11173" y="322603"/>
                  </a:lnTo>
                  <a:lnTo>
                    <a:pt x="16245" y="266625"/>
                  </a:lnTo>
                  <a:lnTo>
                    <a:pt x="25220" y="232638"/>
                  </a:lnTo>
                  <a:lnTo>
                    <a:pt x="32021" y="226452"/>
                  </a:lnTo>
                  <a:lnTo>
                    <a:pt x="41234" y="223498"/>
                  </a:lnTo>
                  <a:lnTo>
                    <a:pt x="52056" y="222698"/>
                  </a:lnTo>
                  <a:lnTo>
                    <a:pt x="73439" y="231168"/>
                  </a:lnTo>
                  <a:lnTo>
                    <a:pt x="93470" y="247801"/>
                  </a:lnTo>
                  <a:lnTo>
                    <a:pt x="110172" y="270791"/>
                  </a:lnTo>
                  <a:lnTo>
                    <a:pt x="119155" y="296606"/>
                  </a:lnTo>
                  <a:lnTo>
                    <a:pt x="125395" y="355868"/>
                  </a:lnTo>
                  <a:lnTo>
                    <a:pt x="128401" y="342268"/>
                  </a:lnTo>
                  <a:lnTo>
                    <a:pt x="137395" y="329154"/>
                  </a:lnTo>
                  <a:lnTo>
                    <a:pt x="155431" y="318646"/>
                  </a:lnTo>
                  <a:lnTo>
                    <a:pt x="191893" y="309273"/>
                  </a:lnTo>
                  <a:lnTo>
                    <a:pt x="240546" y="300517"/>
                  </a:lnTo>
                  <a:lnTo>
                    <a:pt x="290017" y="279117"/>
                  </a:lnTo>
                  <a:lnTo>
                    <a:pt x="308661" y="265992"/>
                  </a:lnTo>
                  <a:lnTo>
                    <a:pt x="313398" y="256876"/>
                  </a:lnTo>
                  <a:lnTo>
                    <a:pt x="315543" y="234270"/>
                  </a:lnTo>
                  <a:lnTo>
                    <a:pt x="309477" y="214864"/>
                  </a:lnTo>
                  <a:lnTo>
                    <a:pt x="304584" y="206414"/>
                  </a:lnTo>
                  <a:lnTo>
                    <a:pt x="289788" y="193905"/>
                  </a:lnTo>
                  <a:lnTo>
                    <a:pt x="280930" y="188931"/>
                  </a:lnTo>
                  <a:lnTo>
                    <a:pt x="258608" y="186525"/>
                  </a:lnTo>
                  <a:lnTo>
                    <a:pt x="246105" y="187521"/>
                  </a:lnTo>
                  <a:lnTo>
                    <a:pt x="222853" y="197986"/>
                  </a:lnTo>
                  <a:lnTo>
                    <a:pt x="203161" y="214336"/>
                  </a:lnTo>
                  <a:lnTo>
                    <a:pt x="190509" y="233301"/>
                  </a:lnTo>
                  <a:lnTo>
                    <a:pt x="182399" y="269298"/>
                  </a:lnTo>
                  <a:lnTo>
                    <a:pt x="185585" y="304010"/>
                  </a:lnTo>
                  <a:lnTo>
                    <a:pt x="194006" y="322679"/>
                  </a:lnTo>
                  <a:lnTo>
                    <a:pt x="218476" y="353728"/>
                  </a:lnTo>
                  <a:lnTo>
                    <a:pt x="244498" y="369710"/>
                  </a:lnTo>
                  <a:lnTo>
                    <a:pt x="280024" y="376266"/>
                  </a:lnTo>
                  <a:lnTo>
                    <a:pt x="32638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00081" y="3074865"/>
              <a:ext cx="322013" cy="194782"/>
            </a:xfrm>
            <a:custGeom>
              <a:avLst/>
              <a:gdLst/>
              <a:ahLst/>
              <a:cxnLst/>
              <a:rect l="0" t="0" r="0" b="0"/>
              <a:pathLst>
                <a:path w="322013" h="194782">
                  <a:moveTo>
                    <a:pt x="164084" y="52098"/>
                  </a:moveTo>
                  <a:lnTo>
                    <a:pt x="158495" y="35331"/>
                  </a:lnTo>
                  <a:lnTo>
                    <a:pt x="146392" y="23979"/>
                  </a:lnTo>
                  <a:lnTo>
                    <a:pt x="138252" y="19314"/>
                  </a:lnTo>
                  <a:lnTo>
                    <a:pt x="116728" y="17250"/>
                  </a:lnTo>
                  <a:lnTo>
                    <a:pt x="92734" y="21402"/>
                  </a:lnTo>
                  <a:lnTo>
                    <a:pt x="38052" y="49631"/>
                  </a:lnTo>
                  <a:lnTo>
                    <a:pt x="11837" y="75544"/>
                  </a:lnTo>
                  <a:lnTo>
                    <a:pt x="2832" y="98393"/>
                  </a:lnTo>
                  <a:lnTo>
                    <a:pt x="0" y="124147"/>
                  </a:lnTo>
                  <a:lnTo>
                    <a:pt x="2640" y="151190"/>
                  </a:lnTo>
                  <a:lnTo>
                    <a:pt x="13952" y="172568"/>
                  </a:lnTo>
                  <a:lnTo>
                    <a:pt x="21883" y="181545"/>
                  </a:lnTo>
                  <a:lnTo>
                    <a:pt x="43172" y="191518"/>
                  </a:lnTo>
                  <a:lnTo>
                    <a:pt x="68231" y="194781"/>
                  </a:lnTo>
                  <a:lnTo>
                    <a:pt x="94967" y="192332"/>
                  </a:lnTo>
                  <a:lnTo>
                    <a:pt x="116208" y="184224"/>
                  </a:lnTo>
                  <a:lnTo>
                    <a:pt x="125148" y="178787"/>
                  </a:lnTo>
                  <a:lnTo>
                    <a:pt x="138200" y="163386"/>
                  </a:lnTo>
                  <a:lnTo>
                    <a:pt x="156112" y="124904"/>
                  </a:lnTo>
                  <a:lnTo>
                    <a:pt x="157421" y="104344"/>
                  </a:lnTo>
                  <a:lnTo>
                    <a:pt x="148730" y="62548"/>
                  </a:lnTo>
                  <a:lnTo>
                    <a:pt x="132022" y="33582"/>
                  </a:lnTo>
                  <a:lnTo>
                    <a:pt x="133351" y="33905"/>
                  </a:lnTo>
                  <a:lnTo>
                    <a:pt x="141066" y="41673"/>
                  </a:lnTo>
                  <a:lnTo>
                    <a:pt x="161964" y="75255"/>
                  </a:lnTo>
                  <a:lnTo>
                    <a:pt x="181353" y="134480"/>
                  </a:lnTo>
                  <a:lnTo>
                    <a:pt x="189738" y="166065"/>
                  </a:lnTo>
                  <a:lnTo>
                    <a:pt x="185699" y="114366"/>
                  </a:lnTo>
                  <a:lnTo>
                    <a:pt x="185252" y="53653"/>
                  </a:lnTo>
                  <a:lnTo>
                    <a:pt x="185215" y="39097"/>
                  </a:lnTo>
                  <a:lnTo>
                    <a:pt x="188700" y="27053"/>
                  </a:lnTo>
                  <a:lnTo>
                    <a:pt x="201931" y="7432"/>
                  </a:lnTo>
                  <a:lnTo>
                    <a:pt x="211542" y="2433"/>
                  </a:lnTo>
                  <a:lnTo>
                    <a:pt x="234699" y="0"/>
                  </a:lnTo>
                  <a:lnTo>
                    <a:pt x="245086" y="3328"/>
                  </a:lnTo>
                  <a:lnTo>
                    <a:pt x="262866" y="16385"/>
                  </a:lnTo>
                  <a:lnTo>
                    <a:pt x="292175" y="60598"/>
                  </a:lnTo>
                  <a:lnTo>
                    <a:pt x="305242" y="94781"/>
                  </a:lnTo>
                  <a:lnTo>
                    <a:pt x="316250" y="155841"/>
                  </a:lnTo>
                  <a:lnTo>
                    <a:pt x="322012" y="188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74735" y="2842694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69905"/>
                  </a:lnTo>
                  <a:lnTo>
                    <a:pt x="38" y="232056"/>
                  </a:lnTo>
                  <a:lnTo>
                    <a:pt x="12" y="294925"/>
                  </a:lnTo>
                  <a:lnTo>
                    <a:pt x="4" y="346828"/>
                  </a:lnTo>
                  <a:lnTo>
                    <a:pt x="1" y="40811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16849" y="3137492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55226" y="62461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06320" y="3032207"/>
              <a:ext cx="136872" cy="547483"/>
            </a:xfrm>
            <a:custGeom>
              <a:avLst/>
              <a:gdLst/>
              <a:ahLst/>
              <a:cxnLst/>
              <a:rect l="0" t="0" r="0" b="0"/>
              <a:pathLst>
                <a:path w="136872" h="547483">
                  <a:moveTo>
                    <a:pt x="136871" y="0"/>
                  </a:moveTo>
                  <a:lnTo>
                    <a:pt x="122217" y="58617"/>
                  </a:lnTo>
                  <a:lnTo>
                    <a:pt x="105204" y="115214"/>
                  </a:lnTo>
                  <a:lnTo>
                    <a:pt x="87727" y="168377"/>
                  </a:lnTo>
                  <a:lnTo>
                    <a:pt x="70190" y="221088"/>
                  </a:lnTo>
                  <a:lnTo>
                    <a:pt x="52643" y="282072"/>
                  </a:lnTo>
                  <a:lnTo>
                    <a:pt x="35096" y="343858"/>
                  </a:lnTo>
                  <a:lnTo>
                    <a:pt x="21058" y="401325"/>
                  </a:lnTo>
                  <a:lnTo>
                    <a:pt x="13649" y="460502"/>
                  </a:lnTo>
                  <a:lnTo>
                    <a:pt x="5556" y="52172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74818" y="3026618"/>
              <a:ext cx="177401" cy="214375"/>
            </a:xfrm>
            <a:custGeom>
              <a:avLst/>
              <a:gdLst/>
              <a:ahLst/>
              <a:cxnLst/>
              <a:rect l="0" t="0" r="0" b="0"/>
              <a:pathLst>
                <a:path w="177401" h="214375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78193" y="10283"/>
                  </a:lnTo>
                  <a:lnTo>
                    <a:pt x="61659" y="22883"/>
                  </a:lnTo>
                  <a:lnTo>
                    <a:pt x="40366" y="49707"/>
                  </a:lnTo>
                  <a:lnTo>
                    <a:pt x="30419" y="69651"/>
                  </a:lnTo>
                  <a:lnTo>
                    <a:pt x="29638" y="78712"/>
                  </a:lnTo>
                  <a:lnTo>
                    <a:pt x="35010" y="95020"/>
                  </a:lnTo>
                  <a:lnTo>
                    <a:pt x="42057" y="100305"/>
                  </a:lnTo>
                  <a:lnTo>
                    <a:pt x="105126" y="118352"/>
                  </a:lnTo>
                  <a:lnTo>
                    <a:pt x="135653" y="129727"/>
                  </a:lnTo>
                  <a:lnTo>
                    <a:pt x="174853" y="160641"/>
                  </a:lnTo>
                  <a:lnTo>
                    <a:pt x="177400" y="168618"/>
                  </a:lnTo>
                  <a:lnTo>
                    <a:pt x="173991" y="186841"/>
                  </a:lnTo>
                  <a:lnTo>
                    <a:pt x="168636" y="194274"/>
                  </a:lnTo>
                  <a:lnTo>
                    <a:pt x="153328" y="205652"/>
                  </a:lnTo>
                  <a:lnTo>
                    <a:pt x="119390" y="213046"/>
                  </a:lnTo>
                  <a:lnTo>
                    <a:pt x="59935" y="214374"/>
                  </a:lnTo>
                  <a:lnTo>
                    <a:pt x="0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27502" y="2790051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4939" y="58617"/>
                  </a:lnTo>
                  <a:lnTo>
                    <a:pt x="975" y="116301"/>
                  </a:lnTo>
                  <a:lnTo>
                    <a:pt x="289" y="176270"/>
                  </a:lnTo>
                  <a:lnTo>
                    <a:pt x="1255" y="225234"/>
                  </a:lnTo>
                  <a:lnTo>
                    <a:pt x="8350" y="283700"/>
                  </a:lnTo>
                  <a:lnTo>
                    <a:pt x="10098" y="345899"/>
                  </a:lnTo>
                  <a:lnTo>
                    <a:pt x="9273" y="40376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11689" y="2969036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5589"/>
                  </a:lnTo>
                  <a:lnTo>
                    <a:pt x="118836" y="16788"/>
                  </a:lnTo>
                  <a:lnTo>
                    <a:pt x="63075" y="2333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04278" y="3102686"/>
              <a:ext cx="218024" cy="150642"/>
            </a:xfrm>
            <a:custGeom>
              <a:avLst/>
              <a:gdLst/>
              <a:ahLst/>
              <a:cxnLst/>
              <a:rect l="0" t="0" r="0" b="0"/>
              <a:pathLst>
                <a:path w="218024" h="150642">
                  <a:moveTo>
                    <a:pt x="144323" y="76920"/>
                  </a:moveTo>
                  <a:lnTo>
                    <a:pt x="128682" y="58939"/>
                  </a:lnTo>
                  <a:lnTo>
                    <a:pt x="103890" y="18357"/>
                  </a:lnTo>
                  <a:lnTo>
                    <a:pt x="78530" y="2116"/>
                  </a:lnTo>
                  <a:lnTo>
                    <a:pt x="58930" y="0"/>
                  </a:lnTo>
                  <a:lnTo>
                    <a:pt x="39690" y="4129"/>
                  </a:lnTo>
                  <a:lnTo>
                    <a:pt x="23340" y="13762"/>
                  </a:lnTo>
                  <a:lnTo>
                    <a:pt x="11394" y="32082"/>
                  </a:lnTo>
                  <a:lnTo>
                    <a:pt x="3355" y="55822"/>
                  </a:lnTo>
                  <a:lnTo>
                    <a:pt x="0" y="94325"/>
                  </a:lnTo>
                  <a:lnTo>
                    <a:pt x="3360" y="117411"/>
                  </a:lnTo>
                  <a:lnTo>
                    <a:pt x="11873" y="136250"/>
                  </a:lnTo>
                  <a:lnTo>
                    <a:pt x="17418" y="144549"/>
                  </a:lnTo>
                  <a:lnTo>
                    <a:pt x="25795" y="148912"/>
                  </a:lnTo>
                  <a:lnTo>
                    <a:pt x="47580" y="150641"/>
                  </a:lnTo>
                  <a:lnTo>
                    <a:pt x="66621" y="144390"/>
                  </a:lnTo>
                  <a:lnTo>
                    <a:pt x="74974" y="139447"/>
                  </a:lnTo>
                  <a:lnTo>
                    <a:pt x="97909" y="110134"/>
                  </a:lnTo>
                  <a:lnTo>
                    <a:pt x="117044" y="67666"/>
                  </a:lnTo>
                  <a:lnTo>
                    <a:pt x="119118" y="69581"/>
                  </a:lnTo>
                  <a:lnTo>
                    <a:pt x="128036" y="100687"/>
                  </a:lnTo>
                  <a:lnTo>
                    <a:pt x="143267" y="124776"/>
                  </a:lnTo>
                  <a:lnTo>
                    <a:pt x="168187" y="146732"/>
                  </a:lnTo>
                  <a:lnTo>
                    <a:pt x="177780" y="150367"/>
                  </a:lnTo>
                  <a:lnTo>
                    <a:pt x="218023" y="150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66609" y="2916393"/>
              <a:ext cx="29392" cy="379027"/>
            </a:xfrm>
            <a:custGeom>
              <a:avLst/>
              <a:gdLst/>
              <a:ahLst/>
              <a:cxnLst/>
              <a:rect l="0" t="0" r="0" b="0"/>
              <a:pathLst>
                <a:path w="29392" h="379027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48327"/>
                  </a:lnTo>
                  <a:lnTo>
                    <a:pt x="7938" y="209025"/>
                  </a:lnTo>
                  <a:lnTo>
                    <a:pt x="8216" y="267695"/>
                  </a:lnTo>
                  <a:lnTo>
                    <a:pt x="9480" y="330346"/>
                  </a:lnTo>
                  <a:lnTo>
                    <a:pt x="16732" y="363043"/>
                  </a:lnTo>
                  <a:lnTo>
                    <a:pt x="2939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48601" y="3042735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5525" y="17959"/>
                  </a:lnTo>
                  <a:lnTo>
                    <a:pt x="104117" y="31667"/>
                  </a:lnTo>
                  <a:lnTo>
                    <a:pt x="48902" y="400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42097" y="3082229"/>
              <a:ext cx="166123" cy="194526"/>
            </a:xfrm>
            <a:custGeom>
              <a:avLst/>
              <a:gdLst/>
              <a:ahLst/>
              <a:cxnLst/>
              <a:rect l="0" t="0" r="0" b="0"/>
              <a:pathLst>
                <a:path w="166123" h="194526">
                  <a:moveTo>
                    <a:pt x="27602" y="97377"/>
                  </a:moveTo>
                  <a:lnTo>
                    <a:pt x="82647" y="80588"/>
                  </a:lnTo>
                  <a:lnTo>
                    <a:pt x="142115" y="71293"/>
                  </a:lnTo>
                  <a:lnTo>
                    <a:pt x="150737" y="65949"/>
                  </a:lnTo>
                  <a:lnTo>
                    <a:pt x="163437" y="50654"/>
                  </a:lnTo>
                  <a:lnTo>
                    <a:pt x="166122" y="41662"/>
                  </a:lnTo>
                  <a:lnTo>
                    <a:pt x="165985" y="22312"/>
                  </a:lnTo>
                  <a:lnTo>
                    <a:pt x="161972" y="14578"/>
                  </a:lnTo>
                  <a:lnTo>
                    <a:pt x="148153" y="2866"/>
                  </a:lnTo>
                  <a:lnTo>
                    <a:pt x="127194" y="0"/>
                  </a:lnTo>
                  <a:lnTo>
                    <a:pt x="81200" y="7692"/>
                  </a:lnTo>
                  <a:lnTo>
                    <a:pt x="54532" y="22710"/>
                  </a:lnTo>
                  <a:lnTo>
                    <a:pt x="17385" y="58718"/>
                  </a:lnTo>
                  <a:lnTo>
                    <a:pt x="10262" y="68094"/>
                  </a:lnTo>
                  <a:lnTo>
                    <a:pt x="2348" y="90992"/>
                  </a:lnTo>
                  <a:lnTo>
                    <a:pt x="0" y="115596"/>
                  </a:lnTo>
                  <a:lnTo>
                    <a:pt x="2856" y="138230"/>
                  </a:lnTo>
                  <a:lnTo>
                    <a:pt x="16630" y="170703"/>
                  </a:lnTo>
                  <a:lnTo>
                    <a:pt x="32084" y="185728"/>
                  </a:lnTo>
                  <a:lnTo>
                    <a:pt x="41118" y="191373"/>
                  </a:lnTo>
                  <a:lnTo>
                    <a:pt x="63635" y="194525"/>
                  </a:lnTo>
                  <a:lnTo>
                    <a:pt x="110629" y="187017"/>
                  </a:lnTo>
                  <a:lnTo>
                    <a:pt x="137470" y="172030"/>
                  </a:lnTo>
                  <a:lnTo>
                    <a:pt x="164473" y="139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47944" y="2969036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3622"/>
                  </a:lnTo>
                  <a:lnTo>
                    <a:pt x="4522" y="91563"/>
                  </a:lnTo>
                  <a:lnTo>
                    <a:pt x="8728" y="146453"/>
                  </a:lnTo>
                  <a:lnTo>
                    <a:pt x="14263" y="196641"/>
                  </a:lnTo>
                  <a:lnTo>
                    <a:pt x="21723" y="249933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17140" y="3074321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2481" y="14654"/>
                  </a:lnTo>
                  <a:lnTo>
                    <a:pt x="102765" y="31667"/>
                  </a:lnTo>
                  <a:lnTo>
                    <a:pt x="48635" y="40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80352" y="2832165"/>
              <a:ext cx="157929" cy="394534"/>
            </a:xfrm>
            <a:custGeom>
              <a:avLst/>
              <a:gdLst/>
              <a:ahLst/>
              <a:cxnLst/>
              <a:rect l="0" t="0" r="0" b="0"/>
              <a:pathLst>
                <a:path w="157929" h="394534">
                  <a:moveTo>
                    <a:pt x="0" y="0"/>
                  </a:moveTo>
                  <a:lnTo>
                    <a:pt x="5589" y="58617"/>
                  </a:lnTo>
                  <a:lnTo>
                    <a:pt x="17958" y="107895"/>
                  </a:lnTo>
                  <a:lnTo>
                    <a:pt x="27028" y="161821"/>
                  </a:lnTo>
                  <a:lnTo>
                    <a:pt x="31405" y="221083"/>
                  </a:lnTo>
                  <a:lnTo>
                    <a:pt x="38421" y="276206"/>
                  </a:lnTo>
                  <a:lnTo>
                    <a:pt x="41020" y="328414"/>
                  </a:lnTo>
                  <a:lnTo>
                    <a:pt x="39450" y="371699"/>
                  </a:lnTo>
                  <a:lnTo>
                    <a:pt x="30791" y="391758"/>
                  </a:lnTo>
                  <a:lnTo>
                    <a:pt x="26377" y="394533"/>
                  </a:lnTo>
                  <a:lnTo>
                    <a:pt x="22263" y="392873"/>
                  </a:lnTo>
                  <a:lnTo>
                    <a:pt x="14574" y="381671"/>
                  </a:lnTo>
                  <a:lnTo>
                    <a:pt x="4839" y="354464"/>
                  </a:lnTo>
                  <a:lnTo>
                    <a:pt x="2604" y="318456"/>
                  </a:lnTo>
                  <a:lnTo>
                    <a:pt x="6226" y="295954"/>
                  </a:lnTo>
                  <a:lnTo>
                    <a:pt x="14856" y="277375"/>
                  </a:lnTo>
                  <a:lnTo>
                    <a:pt x="20432" y="269144"/>
                  </a:lnTo>
                  <a:lnTo>
                    <a:pt x="35987" y="256880"/>
                  </a:lnTo>
                  <a:lnTo>
                    <a:pt x="45049" y="251972"/>
                  </a:lnTo>
                  <a:lnTo>
                    <a:pt x="67595" y="249638"/>
                  </a:lnTo>
                  <a:lnTo>
                    <a:pt x="80158" y="250654"/>
                  </a:lnTo>
                  <a:lnTo>
                    <a:pt x="100357" y="261141"/>
                  </a:lnTo>
                  <a:lnTo>
                    <a:pt x="115963" y="277500"/>
                  </a:lnTo>
                  <a:lnTo>
                    <a:pt x="131325" y="307610"/>
                  </a:lnTo>
                  <a:lnTo>
                    <a:pt x="146998" y="352875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80935" y="3110134"/>
              <a:ext cx="188973" cy="140305"/>
            </a:xfrm>
            <a:custGeom>
              <a:avLst/>
              <a:gdLst/>
              <a:ahLst/>
              <a:cxnLst/>
              <a:rect l="0" t="0" r="0" b="0"/>
              <a:pathLst>
                <a:path w="188973" h="140305">
                  <a:moveTo>
                    <a:pt x="136329" y="48415"/>
                  </a:moveTo>
                  <a:lnTo>
                    <a:pt x="130740" y="31647"/>
                  </a:lnTo>
                  <a:lnTo>
                    <a:pt x="118637" y="17176"/>
                  </a:lnTo>
                  <a:lnTo>
                    <a:pt x="110497" y="10042"/>
                  </a:lnTo>
                  <a:lnTo>
                    <a:pt x="88973" y="2114"/>
                  </a:lnTo>
                  <a:lnTo>
                    <a:pt x="76683" y="0"/>
                  </a:lnTo>
                  <a:lnTo>
                    <a:pt x="50548" y="3890"/>
                  </a:lnTo>
                  <a:lnTo>
                    <a:pt x="37028" y="8203"/>
                  </a:lnTo>
                  <a:lnTo>
                    <a:pt x="15766" y="25474"/>
                  </a:lnTo>
                  <a:lnTo>
                    <a:pt x="6821" y="36630"/>
                  </a:lnTo>
                  <a:lnTo>
                    <a:pt x="0" y="61504"/>
                  </a:lnTo>
                  <a:lnTo>
                    <a:pt x="5155" y="110012"/>
                  </a:lnTo>
                  <a:lnTo>
                    <a:pt x="19734" y="137116"/>
                  </a:lnTo>
                  <a:lnTo>
                    <a:pt x="27013" y="140304"/>
                  </a:lnTo>
                  <a:lnTo>
                    <a:pt x="35377" y="140090"/>
                  </a:lnTo>
                  <a:lnTo>
                    <a:pt x="52857" y="133613"/>
                  </a:lnTo>
                  <a:lnTo>
                    <a:pt x="68425" y="122936"/>
                  </a:lnTo>
                  <a:lnTo>
                    <a:pt x="80023" y="107271"/>
                  </a:lnTo>
                  <a:lnTo>
                    <a:pt x="87907" y="87442"/>
                  </a:lnTo>
                  <a:lnTo>
                    <a:pt x="91412" y="63030"/>
                  </a:lnTo>
                  <a:lnTo>
                    <a:pt x="94686" y="58159"/>
                  </a:lnTo>
                  <a:lnTo>
                    <a:pt x="99208" y="58420"/>
                  </a:lnTo>
                  <a:lnTo>
                    <a:pt x="151732" y="102617"/>
                  </a:lnTo>
                  <a:lnTo>
                    <a:pt x="188972" y="11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12021" y="2863751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3119" y="215355"/>
                  </a:lnTo>
                  <a:lnTo>
                    <a:pt x="11452" y="272039"/>
                  </a:lnTo>
                  <a:lnTo>
                    <a:pt x="18211" y="319640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85679" y="2990093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9005" y="5589"/>
                  </a:lnTo>
                  <a:lnTo>
                    <a:pt x="102307" y="21331"/>
                  </a:lnTo>
                  <a:lnTo>
                    <a:pt x="48544" y="295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460832" y="2771076"/>
              <a:ext cx="161801" cy="498387"/>
            </a:xfrm>
            <a:custGeom>
              <a:avLst/>
              <a:gdLst/>
              <a:ahLst/>
              <a:cxnLst/>
              <a:rect l="0" t="0" r="0" b="0"/>
              <a:pathLst>
                <a:path w="161801" h="498387">
                  <a:moveTo>
                    <a:pt x="140743" y="334830"/>
                  </a:moveTo>
                  <a:lnTo>
                    <a:pt x="129565" y="323652"/>
                  </a:lnTo>
                  <a:lnTo>
                    <a:pt x="100256" y="311111"/>
                  </a:lnTo>
                  <a:lnTo>
                    <a:pt x="61936" y="311165"/>
                  </a:lnTo>
                  <a:lnTo>
                    <a:pt x="40987" y="321973"/>
                  </a:lnTo>
                  <a:lnTo>
                    <a:pt x="25047" y="338475"/>
                  </a:lnTo>
                  <a:lnTo>
                    <a:pt x="1303" y="387953"/>
                  </a:lnTo>
                  <a:lnTo>
                    <a:pt x="0" y="411863"/>
                  </a:lnTo>
                  <a:lnTo>
                    <a:pt x="8697" y="459751"/>
                  </a:lnTo>
                  <a:lnTo>
                    <a:pt x="23890" y="486747"/>
                  </a:lnTo>
                  <a:lnTo>
                    <a:pt x="32425" y="492260"/>
                  </a:lnTo>
                  <a:lnTo>
                    <a:pt x="54387" y="498386"/>
                  </a:lnTo>
                  <a:lnTo>
                    <a:pt x="64455" y="496510"/>
                  </a:lnTo>
                  <a:lnTo>
                    <a:pt x="81881" y="485067"/>
                  </a:lnTo>
                  <a:lnTo>
                    <a:pt x="110962" y="441889"/>
                  </a:lnTo>
                  <a:lnTo>
                    <a:pt x="133037" y="387706"/>
                  </a:lnTo>
                  <a:lnTo>
                    <a:pt x="144049" y="333600"/>
                  </a:lnTo>
                  <a:lnTo>
                    <a:pt x="149131" y="282473"/>
                  </a:lnTo>
                  <a:lnTo>
                    <a:pt x="150849" y="223276"/>
                  </a:lnTo>
                  <a:lnTo>
                    <a:pt x="151188" y="166523"/>
                  </a:lnTo>
                  <a:lnTo>
                    <a:pt x="151255" y="110252"/>
                  </a:lnTo>
                  <a:lnTo>
                    <a:pt x="145678" y="56939"/>
                  </a:lnTo>
                  <a:lnTo>
                    <a:pt x="136615" y="7867"/>
                  </a:lnTo>
                  <a:lnTo>
                    <a:pt x="133312" y="1041"/>
                  </a:lnTo>
                  <a:lnTo>
                    <a:pt x="129940" y="0"/>
                  </a:lnTo>
                  <a:lnTo>
                    <a:pt x="126522" y="2816"/>
                  </a:lnTo>
                  <a:lnTo>
                    <a:pt x="119866" y="54258"/>
                  </a:lnTo>
                  <a:lnTo>
                    <a:pt x="111619" y="104974"/>
                  </a:lnTo>
                  <a:lnTo>
                    <a:pt x="109887" y="155201"/>
                  </a:lnTo>
                  <a:lnTo>
                    <a:pt x="109481" y="198843"/>
                  </a:lnTo>
                  <a:lnTo>
                    <a:pt x="109302" y="245536"/>
                  </a:lnTo>
                  <a:lnTo>
                    <a:pt x="114790" y="295505"/>
                  </a:lnTo>
                  <a:lnTo>
                    <a:pt x="118235" y="349305"/>
                  </a:lnTo>
                  <a:lnTo>
                    <a:pt x="128974" y="411215"/>
                  </a:lnTo>
                  <a:lnTo>
                    <a:pt x="149293" y="445282"/>
                  </a:lnTo>
                  <a:lnTo>
                    <a:pt x="161800" y="461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68125" y="3021302"/>
              <a:ext cx="280891" cy="235742"/>
            </a:xfrm>
            <a:custGeom>
              <a:avLst/>
              <a:gdLst/>
              <a:ahLst/>
              <a:cxnLst/>
              <a:rect l="0" t="0" r="0" b="0"/>
              <a:pathLst>
                <a:path w="280891" h="235742">
                  <a:moveTo>
                    <a:pt x="80849" y="63547"/>
                  </a:moveTo>
                  <a:lnTo>
                    <a:pt x="69670" y="52369"/>
                  </a:lnTo>
                  <a:lnTo>
                    <a:pt x="64038" y="51416"/>
                  </a:lnTo>
                  <a:lnTo>
                    <a:pt x="57943" y="53120"/>
                  </a:lnTo>
                  <a:lnTo>
                    <a:pt x="51541" y="56596"/>
                  </a:lnTo>
                  <a:lnTo>
                    <a:pt x="31351" y="78255"/>
                  </a:lnTo>
                  <a:lnTo>
                    <a:pt x="11974" y="118185"/>
                  </a:lnTo>
                  <a:lnTo>
                    <a:pt x="0" y="169920"/>
                  </a:lnTo>
                  <a:lnTo>
                    <a:pt x="742" y="208149"/>
                  </a:lnTo>
                  <a:lnTo>
                    <a:pt x="2878" y="219610"/>
                  </a:lnTo>
                  <a:lnTo>
                    <a:pt x="8981" y="227251"/>
                  </a:lnTo>
                  <a:lnTo>
                    <a:pt x="28240" y="235741"/>
                  </a:lnTo>
                  <a:lnTo>
                    <a:pt x="37588" y="235665"/>
                  </a:lnTo>
                  <a:lnTo>
                    <a:pt x="54213" y="229341"/>
                  </a:lnTo>
                  <a:lnTo>
                    <a:pt x="66281" y="215612"/>
                  </a:lnTo>
                  <a:lnTo>
                    <a:pt x="83560" y="178203"/>
                  </a:lnTo>
                  <a:lnTo>
                    <a:pt x="89061" y="136254"/>
                  </a:lnTo>
                  <a:lnTo>
                    <a:pt x="85101" y="92369"/>
                  </a:lnTo>
                  <a:lnTo>
                    <a:pt x="69557" y="49873"/>
                  </a:lnTo>
                  <a:lnTo>
                    <a:pt x="70982" y="48582"/>
                  </a:lnTo>
                  <a:lnTo>
                    <a:pt x="129823" y="82068"/>
                  </a:lnTo>
                  <a:lnTo>
                    <a:pt x="156038" y="86207"/>
                  </a:lnTo>
                  <a:lnTo>
                    <a:pt x="182116" y="82977"/>
                  </a:lnTo>
                  <a:lnTo>
                    <a:pt x="215359" y="68004"/>
                  </a:lnTo>
                  <a:lnTo>
                    <a:pt x="232658" y="55390"/>
                  </a:lnTo>
                  <a:lnTo>
                    <a:pt x="237038" y="47581"/>
                  </a:lnTo>
                  <a:lnTo>
                    <a:pt x="238783" y="29545"/>
                  </a:lnTo>
                  <a:lnTo>
                    <a:pt x="232540" y="12950"/>
                  </a:lnTo>
                  <a:lnTo>
                    <a:pt x="227600" y="5249"/>
                  </a:lnTo>
                  <a:lnTo>
                    <a:pt x="219627" y="1285"/>
                  </a:lnTo>
                  <a:lnTo>
                    <a:pt x="198290" y="0"/>
                  </a:lnTo>
                  <a:lnTo>
                    <a:pt x="188389" y="3635"/>
                  </a:lnTo>
                  <a:lnTo>
                    <a:pt x="171148" y="17033"/>
                  </a:lnTo>
                  <a:lnTo>
                    <a:pt x="148289" y="44306"/>
                  </a:lnTo>
                  <a:lnTo>
                    <a:pt x="140068" y="70593"/>
                  </a:lnTo>
                  <a:lnTo>
                    <a:pt x="138560" y="115158"/>
                  </a:lnTo>
                  <a:lnTo>
                    <a:pt x="148531" y="166549"/>
                  </a:lnTo>
                  <a:lnTo>
                    <a:pt x="161232" y="185755"/>
                  </a:lnTo>
                  <a:lnTo>
                    <a:pt x="169533" y="194152"/>
                  </a:lnTo>
                  <a:lnTo>
                    <a:pt x="191234" y="203482"/>
                  </a:lnTo>
                  <a:lnTo>
                    <a:pt x="203572" y="205970"/>
                  </a:lnTo>
                  <a:lnTo>
                    <a:pt x="229758" y="202495"/>
                  </a:lnTo>
                  <a:lnTo>
                    <a:pt x="280890" y="179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53742" y="3016089"/>
              <a:ext cx="137447" cy="202504"/>
            </a:xfrm>
            <a:custGeom>
              <a:avLst/>
              <a:gdLst/>
              <a:ahLst/>
              <a:cxnLst/>
              <a:rect l="0" t="0" r="0" b="0"/>
              <a:pathLst>
                <a:path w="137447" h="202504">
                  <a:moveTo>
                    <a:pt x="111086" y="5589"/>
                  </a:moveTo>
                  <a:lnTo>
                    <a:pt x="94318" y="0"/>
                  </a:lnTo>
                  <a:lnTo>
                    <a:pt x="76728" y="375"/>
                  </a:lnTo>
                  <a:lnTo>
                    <a:pt x="57211" y="5612"/>
                  </a:lnTo>
                  <a:lnTo>
                    <a:pt x="19206" y="28037"/>
                  </a:lnTo>
                  <a:lnTo>
                    <a:pt x="11228" y="34593"/>
                  </a:lnTo>
                  <a:lnTo>
                    <a:pt x="2363" y="54355"/>
                  </a:lnTo>
                  <a:lnTo>
                    <a:pt x="0" y="66175"/>
                  </a:lnTo>
                  <a:lnTo>
                    <a:pt x="4273" y="74056"/>
                  </a:lnTo>
                  <a:lnTo>
                    <a:pt x="12971" y="79310"/>
                  </a:lnTo>
                  <a:lnTo>
                    <a:pt x="69700" y="96839"/>
                  </a:lnTo>
                  <a:lnTo>
                    <a:pt x="106492" y="108535"/>
                  </a:lnTo>
                  <a:lnTo>
                    <a:pt x="125033" y="119973"/>
                  </a:lnTo>
                  <a:lnTo>
                    <a:pt x="130912" y="128639"/>
                  </a:lnTo>
                  <a:lnTo>
                    <a:pt x="137446" y="150745"/>
                  </a:lnTo>
                  <a:lnTo>
                    <a:pt x="136848" y="160852"/>
                  </a:lnTo>
                  <a:lnTo>
                    <a:pt x="129945" y="178320"/>
                  </a:lnTo>
                  <a:lnTo>
                    <a:pt x="115958" y="190763"/>
                  </a:lnTo>
                  <a:lnTo>
                    <a:pt x="96874" y="199023"/>
                  </a:lnTo>
                  <a:lnTo>
                    <a:pt x="60992" y="202503"/>
                  </a:lnTo>
                  <a:lnTo>
                    <a:pt x="16330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61779" y="3050883"/>
              <a:ext cx="176791" cy="159876"/>
            </a:xfrm>
            <a:custGeom>
              <a:avLst/>
              <a:gdLst/>
              <a:ahLst/>
              <a:cxnLst/>
              <a:rect l="0" t="0" r="0" b="0"/>
              <a:pathLst>
                <a:path w="176791" h="159876">
                  <a:moveTo>
                    <a:pt x="18862" y="33966"/>
                  </a:moveTo>
                  <a:lnTo>
                    <a:pt x="13273" y="50734"/>
                  </a:lnTo>
                  <a:lnTo>
                    <a:pt x="13649" y="68325"/>
                  </a:lnTo>
                  <a:lnTo>
                    <a:pt x="19345" y="126965"/>
                  </a:lnTo>
                  <a:lnTo>
                    <a:pt x="24146" y="154068"/>
                  </a:lnTo>
                  <a:lnTo>
                    <a:pt x="23555" y="159658"/>
                  </a:lnTo>
                  <a:lnTo>
                    <a:pt x="20821" y="159875"/>
                  </a:lnTo>
                  <a:lnTo>
                    <a:pt x="16659" y="156510"/>
                  </a:lnTo>
                  <a:lnTo>
                    <a:pt x="5211" y="129417"/>
                  </a:lnTo>
                  <a:lnTo>
                    <a:pt x="0" y="91754"/>
                  </a:lnTo>
                  <a:lnTo>
                    <a:pt x="6644" y="45511"/>
                  </a:lnTo>
                  <a:lnTo>
                    <a:pt x="12653" y="23890"/>
                  </a:lnTo>
                  <a:lnTo>
                    <a:pt x="18232" y="15550"/>
                  </a:lnTo>
                  <a:lnTo>
                    <a:pt x="33790" y="3165"/>
                  </a:lnTo>
                  <a:lnTo>
                    <a:pt x="58642" y="0"/>
                  </a:lnTo>
                  <a:lnTo>
                    <a:pt x="86845" y="3662"/>
                  </a:lnTo>
                  <a:lnTo>
                    <a:pt x="121284" y="18878"/>
                  </a:lnTo>
                  <a:lnTo>
                    <a:pt x="138862" y="31550"/>
                  </a:lnTo>
                  <a:lnTo>
                    <a:pt x="151354" y="48100"/>
                  </a:lnTo>
                  <a:lnTo>
                    <a:pt x="168906" y="87321"/>
                  </a:lnTo>
                  <a:lnTo>
                    <a:pt x="176790" y="139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359626" y="290586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39261" y="2863751"/>
              <a:ext cx="20409" cy="305327"/>
            </a:xfrm>
            <a:custGeom>
              <a:avLst/>
              <a:gdLst/>
              <a:ahLst/>
              <a:cxnLst/>
              <a:rect l="0" t="0" r="0" b="0"/>
              <a:pathLst>
                <a:path w="20409" h="305327">
                  <a:moveTo>
                    <a:pt x="9879" y="0"/>
                  </a:moveTo>
                  <a:lnTo>
                    <a:pt x="1545" y="52050"/>
                  </a:lnTo>
                  <a:lnTo>
                    <a:pt x="0" y="105110"/>
                  </a:lnTo>
                  <a:lnTo>
                    <a:pt x="5067" y="164262"/>
                  </a:lnTo>
                  <a:lnTo>
                    <a:pt x="8453" y="215566"/>
                  </a:lnTo>
                  <a:lnTo>
                    <a:pt x="16833" y="275464"/>
                  </a:lnTo>
                  <a:lnTo>
                    <a:pt x="2040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433327" y="2995032"/>
              <a:ext cx="178985" cy="58233"/>
            </a:xfrm>
            <a:custGeom>
              <a:avLst/>
              <a:gdLst/>
              <a:ahLst/>
              <a:cxnLst/>
              <a:rect l="0" t="0" r="0" b="0"/>
              <a:pathLst>
                <a:path w="178985" h="58233">
                  <a:moveTo>
                    <a:pt x="178984" y="5589"/>
                  </a:moveTo>
                  <a:lnTo>
                    <a:pt x="162216" y="0"/>
                  </a:lnTo>
                  <a:lnTo>
                    <a:pt x="144626" y="3495"/>
                  </a:lnTo>
                  <a:lnTo>
                    <a:pt x="83984" y="26462"/>
                  </a:lnTo>
                  <a:lnTo>
                    <a:pt x="24155" y="47687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22880" y="2758466"/>
              <a:ext cx="213846" cy="437428"/>
            </a:xfrm>
            <a:custGeom>
              <a:avLst/>
              <a:gdLst/>
              <a:ahLst/>
              <a:cxnLst/>
              <a:rect l="0" t="0" r="0" b="0"/>
              <a:pathLst>
                <a:path w="213846" h="437428">
                  <a:moveTo>
                    <a:pt x="0" y="0"/>
                  </a:moveTo>
                  <a:lnTo>
                    <a:pt x="14655" y="55141"/>
                  </a:lnTo>
                  <a:lnTo>
                    <a:pt x="28199" y="107208"/>
                  </a:lnTo>
                  <a:lnTo>
                    <a:pt x="38641" y="159277"/>
                  </a:lnTo>
                  <a:lnTo>
                    <a:pt x="49531" y="219978"/>
                  </a:lnTo>
                  <a:lnTo>
                    <a:pt x="51721" y="269120"/>
                  </a:lnTo>
                  <a:lnTo>
                    <a:pt x="58050" y="331840"/>
                  </a:lnTo>
                  <a:lnTo>
                    <a:pt x="63330" y="393665"/>
                  </a:lnTo>
                  <a:lnTo>
                    <a:pt x="68311" y="423357"/>
                  </a:lnTo>
                  <a:lnTo>
                    <a:pt x="67768" y="429637"/>
                  </a:lnTo>
                  <a:lnTo>
                    <a:pt x="65066" y="430314"/>
                  </a:lnTo>
                  <a:lnTo>
                    <a:pt x="60925" y="427256"/>
                  </a:lnTo>
                  <a:lnTo>
                    <a:pt x="49508" y="406185"/>
                  </a:lnTo>
                  <a:lnTo>
                    <a:pt x="44305" y="372125"/>
                  </a:lnTo>
                  <a:lnTo>
                    <a:pt x="48353" y="337987"/>
                  </a:lnTo>
                  <a:lnTo>
                    <a:pt x="74984" y="284411"/>
                  </a:lnTo>
                  <a:lnTo>
                    <a:pt x="81575" y="273835"/>
                  </a:lnTo>
                  <a:lnTo>
                    <a:pt x="90648" y="266785"/>
                  </a:lnTo>
                  <a:lnTo>
                    <a:pt x="113208" y="258951"/>
                  </a:lnTo>
                  <a:lnTo>
                    <a:pt x="135713" y="261708"/>
                  </a:lnTo>
                  <a:lnTo>
                    <a:pt x="164994" y="276415"/>
                  </a:lnTo>
                  <a:lnTo>
                    <a:pt x="188487" y="298709"/>
                  </a:lnTo>
                  <a:lnTo>
                    <a:pt x="207147" y="327542"/>
                  </a:lnTo>
                  <a:lnTo>
                    <a:pt x="211797" y="337684"/>
                  </a:lnTo>
                  <a:lnTo>
                    <a:pt x="213845" y="358312"/>
                  </a:lnTo>
                  <a:lnTo>
                    <a:pt x="209686" y="379178"/>
                  </a:lnTo>
                  <a:lnTo>
                    <a:pt x="200039" y="400151"/>
                  </a:lnTo>
                  <a:lnTo>
                    <a:pt x="181713" y="418050"/>
                  </a:lnTo>
                  <a:lnTo>
                    <a:pt x="157971" y="431465"/>
                  </a:lnTo>
                  <a:lnTo>
                    <a:pt x="131821" y="437427"/>
                  </a:lnTo>
                  <a:lnTo>
                    <a:pt x="7370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61731" y="3021678"/>
              <a:ext cx="126568" cy="182012"/>
            </a:xfrm>
            <a:custGeom>
              <a:avLst/>
              <a:gdLst/>
              <a:ahLst/>
              <a:cxnLst/>
              <a:rect l="0" t="0" r="0" b="0"/>
              <a:pathLst>
                <a:path w="126568" h="182012">
                  <a:moveTo>
                    <a:pt x="108590" y="10529"/>
                  </a:moveTo>
                  <a:lnTo>
                    <a:pt x="91822" y="4940"/>
                  </a:lnTo>
                  <a:lnTo>
                    <a:pt x="74232" y="8435"/>
                  </a:lnTo>
                  <a:lnTo>
                    <a:pt x="47717" y="23557"/>
                  </a:lnTo>
                  <a:lnTo>
                    <a:pt x="32403" y="38546"/>
                  </a:lnTo>
                  <a:lnTo>
                    <a:pt x="11796" y="73292"/>
                  </a:lnTo>
                  <a:lnTo>
                    <a:pt x="2009" y="99645"/>
                  </a:lnTo>
                  <a:lnTo>
                    <a:pt x="0" y="123836"/>
                  </a:lnTo>
                  <a:lnTo>
                    <a:pt x="1101" y="135200"/>
                  </a:lnTo>
                  <a:lnTo>
                    <a:pt x="11684" y="154066"/>
                  </a:lnTo>
                  <a:lnTo>
                    <a:pt x="28087" y="169079"/>
                  </a:lnTo>
                  <a:lnTo>
                    <a:pt x="47075" y="179651"/>
                  </a:lnTo>
                  <a:lnTo>
                    <a:pt x="67212" y="182011"/>
                  </a:lnTo>
                  <a:lnTo>
                    <a:pt x="86690" y="177990"/>
                  </a:lnTo>
                  <a:lnTo>
                    <a:pt x="103146" y="168404"/>
                  </a:lnTo>
                  <a:lnTo>
                    <a:pt x="115139" y="153225"/>
                  </a:lnTo>
                  <a:lnTo>
                    <a:pt x="123199" y="133611"/>
                  </a:lnTo>
                  <a:lnTo>
                    <a:pt x="126567" y="95091"/>
                  </a:lnTo>
                  <a:lnTo>
                    <a:pt x="119506" y="49492"/>
                  </a:lnTo>
                  <a:lnTo>
                    <a:pt x="104285" y="16224"/>
                  </a:lnTo>
                  <a:lnTo>
                    <a:pt x="875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201907" y="2979564"/>
              <a:ext cx="136871" cy="240437"/>
            </a:xfrm>
            <a:custGeom>
              <a:avLst/>
              <a:gdLst/>
              <a:ahLst/>
              <a:cxnLst/>
              <a:rect l="0" t="0" r="0" b="0"/>
              <a:pathLst>
                <a:path w="136871" h="240437">
                  <a:moveTo>
                    <a:pt x="0" y="84228"/>
                  </a:moveTo>
                  <a:lnTo>
                    <a:pt x="19128" y="138103"/>
                  </a:lnTo>
                  <a:lnTo>
                    <a:pt x="44213" y="195265"/>
                  </a:lnTo>
                  <a:lnTo>
                    <a:pt x="61323" y="230212"/>
                  </a:lnTo>
                  <a:lnTo>
                    <a:pt x="61939" y="236533"/>
                  </a:lnTo>
                  <a:lnTo>
                    <a:pt x="58840" y="239577"/>
                  </a:lnTo>
                  <a:lnTo>
                    <a:pt x="53264" y="240436"/>
                  </a:lnTo>
                  <a:lnTo>
                    <a:pt x="48377" y="237500"/>
                  </a:lnTo>
                  <a:lnTo>
                    <a:pt x="39828" y="224879"/>
                  </a:lnTo>
                  <a:lnTo>
                    <a:pt x="17655" y="167864"/>
                  </a:lnTo>
                  <a:lnTo>
                    <a:pt x="3134" y="112617"/>
                  </a:lnTo>
                  <a:lnTo>
                    <a:pt x="3732" y="87487"/>
                  </a:lnTo>
                  <a:lnTo>
                    <a:pt x="11798" y="64619"/>
                  </a:lnTo>
                  <a:lnTo>
                    <a:pt x="26301" y="45878"/>
                  </a:lnTo>
                  <a:lnTo>
                    <a:pt x="44444" y="30919"/>
                  </a:lnTo>
                  <a:lnTo>
                    <a:pt x="95063" y="785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64874" y="2708941"/>
              <a:ext cx="310986" cy="511247"/>
            </a:xfrm>
            <a:custGeom>
              <a:avLst/>
              <a:gdLst/>
              <a:ahLst/>
              <a:cxnLst/>
              <a:rect l="0" t="0" r="0" b="0"/>
              <a:pathLst>
                <a:path w="310986" h="511247">
                  <a:moveTo>
                    <a:pt x="131830" y="407494"/>
                  </a:moveTo>
                  <a:lnTo>
                    <a:pt x="122255" y="383447"/>
                  </a:lnTo>
                  <a:lnTo>
                    <a:pt x="111587" y="369121"/>
                  </a:lnTo>
                  <a:lnTo>
                    <a:pt x="86839" y="353490"/>
                  </a:lnTo>
                  <a:lnTo>
                    <a:pt x="67380" y="351517"/>
                  </a:lnTo>
                  <a:lnTo>
                    <a:pt x="48204" y="355709"/>
                  </a:lnTo>
                  <a:lnTo>
                    <a:pt x="31882" y="365371"/>
                  </a:lnTo>
                  <a:lnTo>
                    <a:pt x="9540" y="389554"/>
                  </a:lnTo>
                  <a:lnTo>
                    <a:pt x="1441" y="415118"/>
                  </a:lnTo>
                  <a:lnTo>
                    <a:pt x="0" y="456156"/>
                  </a:lnTo>
                  <a:lnTo>
                    <a:pt x="5388" y="479424"/>
                  </a:lnTo>
                  <a:lnTo>
                    <a:pt x="15582" y="501464"/>
                  </a:lnTo>
                  <a:lnTo>
                    <a:pt x="23916" y="507575"/>
                  </a:lnTo>
                  <a:lnTo>
                    <a:pt x="45654" y="511246"/>
                  </a:lnTo>
                  <a:lnTo>
                    <a:pt x="67793" y="502739"/>
                  </a:lnTo>
                  <a:lnTo>
                    <a:pt x="78610" y="495557"/>
                  </a:lnTo>
                  <a:lnTo>
                    <a:pt x="93750" y="475099"/>
                  </a:lnTo>
                  <a:lnTo>
                    <a:pt x="116937" y="418606"/>
                  </a:lnTo>
                  <a:lnTo>
                    <a:pt x="131661" y="363546"/>
                  </a:lnTo>
                  <a:lnTo>
                    <a:pt x="137604" y="321281"/>
                  </a:lnTo>
                  <a:lnTo>
                    <a:pt x="140246" y="275200"/>
                  </a:lnTo>
                  <a:lnTo>
                    <a:pt x="141733" y="219987"/>
                  </a:lnTo>
                  <a:lnTo>
                    <a:pt x="142174" y="162813"/>
                  </a:lnTo>
                  <a:lnTo>
                    <a:pt x="142304" y="101419"/>
                  </a:lnTo>
                  <a:lnTo>
                    <a:pt x="136753" y="49953"/>
                  </a:lnTo>
                  <a:lnTo>
                    <a:pt x="127700" y="5068"/>
                  </a:lnTo>
                  <a:lnTo>
                    <a:pt x="124397" y="0"/>
                  </a:lnTo>
                  <a:lnTo>
                    <a:pt x="121026" y="1300"/>
                  </a:lnTo>
                  <a:lnTo>
                    <a:pt x="117609" y="6847"/>
                  </a:lnTo>
                  <a:lnTo>
                    <a:pt x="112124" y="66181"/>
                  </a:lnTo>
                  <a:lnTo>
                    <a:pt x="111173" y="122700"/>
                  </a:lnTo>
                  <a:lnTo>
                    <a:pt x="110892" y="173632"/>
                  </a:lnTo>
                  <a:lnTo>
                    <a:pt x="111979" y="235516"/>
                  </a:lnTo>
                  <a:lnTo>
                    <a:pt x="119189" y="288557"/>
                  </a:lnTo>
                  <a:lnTo>
                    <a:pt x="125432" y="331626"/>
                  </a:lnTo>
                  <a:lnTo>
                    <a:pt x="129934" y="390734"/>
                  </a:lnTo>
                  <a:lnTo>
                    <a:pt x="136858" y="434114"/>
                  </a:lnTo>
                  <a:lnTo>
                    <a:pt x="139862" y="439278"/>
                  </a:lnTo>
                  <a:lnTo>
                    <a:pt x="143034" y="439212"/>
                  </a:lnTo>
                  <a:lnTo>
                    <a:pt x="196825" y="393050"/>
                  </a:lnTo>
                  <a:lnTo>
                    <a:pt x="258333" y="358542"/>
                  </a:lnTo>
                  <a:lnTo>
                    <a:pt x="305247" y="326337"/>
                  </a:lnTo>
                  <a:lnTo>
                    <a:pt x="309443" y="318294"/>
                  </a:lnTo>
                  <a:lnTo>
                    <a:pt x="310985" y="299999"/>
                  </a:lnTo>
                  <a:lnTo>
                    <a:pt x="304652" y="283289"/>
                  </a:lnTo>
                  <a:lnTo>
                    <a:pt x="299687" y="275558"/>
                  </a:lnTo>
                  <a:lnTo>
                    <a:pt x="291698" y="271573"/>
                  </a:lnTo>
                  <a:lnTo>
                    <a:pt x="270343" y="270266"/>
                  </a:lnTo>
                  <a:lnTo>
                    <a:pt x="251494" y="276704"/>
                  </a:lnTo>
                  <a:lnTo>
                    <a:pt x="220329" y="299900"/>
                  </a:lnTo>
                  <a:lnTo>
                    <a:pt x="198736" y="325702"/>
                  </a:lnTo>
                  <a:lnTo>
                    <a:pt x="183110" y="361162"/>
                  </a:lnTo>
                  <a:lnTo>
                    <a:pt x="181137" y="384562"/>
                  </a:lnTo>
                  <a:lnTo>
                    <a:pt x="189403" y="433770"/>
                  </a:lnTo>
                  <a:lnTo>
                    <a:pt x="204521" y="463502"/>
                  </a:lnTo>
                  <a:lnTo>
                    <a:pt x="223819" y="487130"/>
                  </a:lnTo>
                  <a:lnTo>
                    <a:pt x="232930" y="491000"/>
                  </a:lnTo>
                  <a:lnTo>
                    <a:pt x="289758" y="491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717803" y="2905865"/>
              <a:ext cx="147400" cy="314614"/>
            </a:xfrm>
            <a:custGeom>
              <a:avLst/>
              <a:gdLst/>
              <a:ahLst/>
              <a:cxnLst/>
              <a:rect l="0" t="0" r="0" b="0"/>
              <a:pathLst>
                <a:path w="147400" h="314614">
                  <a:moveTo>
                    <a:pt x="0" y="178984"/>
                  </a:moveTo>
                  <a:lnTo>
                    <a:pt x="9065" y="237601"/>
                  </a:lnTo>
                  <a:lnTo>
                    <a:pt x="18645" y="290605"/>
                  </a:lnTo>
                  <a:lnTo>
                    <a:pt x="25055" y="313991"/>
                  </a:lnTo>
                  <a:lnTo>
                    <a:pt x="27231" y="314613"/>
                  </a:lnTo>
                  <a:lnTo>
                    <a:pt x="29650" y="296585"/>
                  </a:lnTo>
                  <a:lnTo>
                    <a:pt x="22797" y="244632"/>
                  </a:lnTo>
                  <a:lnTo>
                    <a:pt x="13298" y="189309"/>
                  </a:lnTo>
                  <a:lnTo>
                    <a:pt x="14468" y="150458"/>
                  </a:lnTo>
                  <a:lnTo>
                    <a:pt x="30934" y="100300"/>
                  </a:lnTo>
                  <a:lnTo>
                    <a:pt x="49979" y="70403"/>
                  </a:lnTo>
                  <a:lnTo>
                    <a:pt x="112458" y="237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23625" y="3706031"/>
              <a:ext cx="50448" cy="431669"/>
            </a:xfrm>
            <a:custGeom>
              <a:avLst/>
              <a:gdLst/>
              <a:ahLst/>
              <a:cxnLst/>
              <a:rect l="0" t="0" r="0" b="0"/>
              <a:pathLst>
                <a:path w="50448" h="431669">
                  <a:moveTo>
                    <a:pt x="8333" y="0"/>
                  </a:moveTo>
                  <a:lnTo>
                    <a:pt x="0" y="48931"/>
                  </a:lnTo>
                  <a:lnTo>
                    <a:pt x="1575" y="103015"/>
                  </a:lnTo>
                  <a:lnTo>
                    <a:pt x="6330" y="161544"/>
                  </a:lnTo>
                  <a:lnTo>
                    <a:pt x="13527" y="223243"/>
                  </a:lnTo>
                  <a:lnTo>
                    <a:pt x="18978" y="279320"/>
                  </a:lnTo>
                  <a:lnTo>
                    <a:pt x="30106" y="331645"/>
                  </a:lnTo>
                  <a:lnTo>
                    <a:pt x="43570" y="392023"/>
                  </a:lnTo>
                  <a:lnTo>
                    <a:pt x="5044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74031" y="3811316"/>
              <a:ext cx="305327" cy="157928"/>
            </a:xfrm>
            <a:custGeom>
              <a:avLst/>
              <a:gdLst/>
              <a:ahLst/>
              <a:cxnLst/>
              <a:rect l="0" t="0" r="0" b="0"/>
              <a:pathLst>
                <a:path w="305327" h="157928">
                  <a:moveTo>
                    <a:pt x="305326" y="0"/>
                  </a:moveTo>
                  <a:lnTo>
                    <a:pt x="281280" y="9575"/>
                  </a:lnTo>
                  <a:lnTo>
                    <a:pt x="229116" y="38920"/>
                  </a:lnTo>
                  <a:lnTo>
                    <a:pt x="177795" y="63926"/>
                  </a:lnTo>
                  <a:lnTo>
                    <a:pt x="122597" y="91396"/>
                  </a:lnTo>
                  <a:lnTo>
                    <a:pt x="67804" y="119352"/>
                  </a:lnTo>
                  <a:lnTo>
                    <a:pt x="25092" y="14428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960495" y="3653388"/>
              <a:ext cx="303132" cy="410880"/>
            </a:xfrm>
            <a:custGeom>
              <a:avLst/>
              <a:gdLst/>
              <a:ahLst/>
              <a:cxnLst/>
              <a:rect l="0" t="0" r="0" b="0"/>
              <a:pathLst>
                <a:path w="303132" h="410880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56029"/>
                  </a:lnTo>
                  <a:lnTo>
                    <a:pt x="19193" y="199198"/>
                  </a:lnTo>
                  <a:lnTo>
                    <a:pt x="24858" y="241781"/>
                  </a:lnTo>
                  <a:lnTo>
                    <a:pt x="29218" y="304046"/>
                  </a:lnTo>
                  <a:lnTo>
                    <a:pt x="36228" y="358889"/>
                  </a:lnTo>
                  <a:lnTo>
                    <a:pt x="37656" y="397107"/>
                  </a:lnTo>
                  <a:lnTo>
                    <a:pt x="36070" y="398099"/>
                  </a:lnTo>
                  <a:lnTo>
                    <a:pt x="31190" y="389843"/>
                  </a:lnTo>
                  <a:lnTo>
                    <a:pt x="25121" y="374475"/>
                  </a:lnTo>
                  <a:lnTo>
                    <a:pt x="26306" y="340503"/>
                  </a:lnTo>
                  <a:lnTo>
                    <a:pt x="38357" y="289442"/>
                  </a:lnTo>
                  <a:lnTo>
                    <a:pt x="49363" y="270581"/>
                  </a:lnTo>
                  <a:lnTo>
                    <a:pt x="56744" y="266955"/>
                  </a:lnTo>
                  <a:lnTo>
                    <a:pt x="65173" y="266877"/>
                  </a:lnTo>
                  <a:lnTo>
                    <a:pt x="82729" y="273030"/>
                  </a:lnTo>
                  <a:lnTo>
                    <a:pt x="98330" y="283564"/>
                  </a:lnTo>
                  <a:lnTo>
                    <a:pt x="109943" y="299164"/>
                  </a:lnTo>
                  <a:lnTo>
                    <a:pt x="134353" y="358353"/>
                  </a:lnTo>
                  <a:lnTo>
                    <a:pt x="141989" y="392788"/>
                  </a:lnTo>
                  <a:lnTo>
                    <a:pt x="143061" y="405748"/>
                  </a:lnTo>
                  <a:lnTo>
                    <a:pt x="144945" y="410879"/>
                  </a:lnTo>
                  <a:lnTo>
                    <a:pt x="147371" y="410790"/>
                  </a:lnTo>
                  <a:lnTo>
                    <a:pt x="150158" y="407221"/>
                  </a:lnTo>
                  <a:lnTo>
                    <a:pt x="175487" y="347682"/>
                  </a:lnTo>
                  <a:lnTo>
                    <a:pt x="202962" y="313780"/>
                  </a:lnTo>
                  <a:lnTo>
                    <a:pt x="260393" y="254964"/>
                  </a:lnTo>
                  <a:lnTo>
                    <a:pt x="267620" y="247185"/>
                  </a:lnTo>
                  <a:lnTo>
                    <a:pt x="271268" y="238489"/>
                  </a:lnTo>
                  <a:lnTo>
                    <a:pt x="272203" y="219469"/>
                  </a:lnTo>
                  <a:lnTo>
                    <a:pt x="265599" y="202437"/>
                  </a:lnTo>
                  <a:lnTo>
                    <a:pt x="260562" y="194620"/>
                  </a:lnTo>
                  <a:lnTo>
                    <a:pt x="253695" y="190578"/>
                  </a:lnTo>
                  <a:lnTo>
                    <a:pt x="236706" y="189207"/>
                  </a:lnTo>
                  <a:lnTo>
                    <a:pt x="220577" y="195616"/>
                  </a:lnTo>
                  <a:lnTo>
                    <a:pt x="191158" y="218795"/>
                  </a:lnTo>
                  <a:lnTo>
                    <a:pt x="175458" y="250182"/>
                  </a:lnTo>
                  <a:lnTo>
                    <a:pt x="163397" y="283529"/>
                  </a:lnTo>
                  <a:lnTo>
                    <a:pt x="165378" y="304997"/>
                  </a:lnTo>
                  <a:lnTo>
                    <a:pt x="185714" y="347375"/>
                  </a:lnTo>
                  <a:lnTo>
                    <a:pt x="205430" y="373418"/>
                  </a:lnTo>
                  <a:lnTo>
                    <a:pt x="231679" y="390362"/>
                  </a:lnTo>
                  <a:lnTo>
                    <a:pt x="251488" y="392643"/>
                  </a:lnTo>
                  <a:lnTo>
                    <a:pt x="279251" y="387350"/>
                  </a:lnTo>
                  <a:lnTo>
                    <a:pt x="30313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495253" y="3607725"/>
              <a:ext cx="178986" cy="424690"/>
            </a:xfrm>
            <a:custGeom>
              <a:avLst/>
              <a:gdLst/>
              <a:ahLst/>
              <a:cxnLst/>
              <a:rect l="0" t="0" r="0" b="0"/>
              <a:pathLst>
                <a:path w="178986" h="424690">
                  <a:moveTo>
                    <a:pt x="0" y="424689"/>
                  </a:moveTo>
                  <a:lnTo>
                    <a:pt x="3120" y="381998"/>
                  </a:lnTo>
                  <a:lnTo>
                    <a:pt x="9066" y="329169"/>
                  </a:lnTo>
                  <a:lnTo>
                    <a:pt x="15685" y="273945"/>
                  </a:lnTo>
                  <a:lnTo>
                    <a:pt x="19465" y="218717"/>
                  </a:lnTo>
                  <a:lnTo>
                    <a:pt x="20586" y="159719"/>
                  </a:lnTo>
                  <a:lnTo>
                    <a:pt x="20918" y="103374"/>
                  </a:lnTo>
                  <a:lnTo>
                    <a:pt x="26605" y="49635"/>
                  </a:lnTo>
                  <a:lnTo>
                    <a:pt x="35699" y="7846"/>
                  </a:lnTo>
                  <a:lnTo>
                    <a:pt x="41347" y="1734"/>
                  </a:lnTo>
                  <a:lnTo>
                    <a:pt x="48622" y="0"/>
                  </a:lnTo>
                  <a:lnTo>
                    <a:pt x="56981" y="1183"/>
                  </a:lnTo>
                  <a:lnTo>
                    <a:pt x="63724" y="6651"/>
                  </a:lnTo>
                  <a:lnTo>
                    <a:pt x="82951" y="45929"/>
                  </a:lnTo>
                  <a:lnTo>
                    <a:pt x="105173" y="108858"/>
                  </a:lnTo>
                  <a:lnTo>
                    <a:pt x="119301" y="167720"/>
                  </a:lnTo>
                  <a:lnTo>
                    <a:pt x="134527" y="224062"/>
                  </a:lnTo>
                  <a:lnTo>
                    <a:pt x="155732" y="285970"/>
                  </a:lnTo>
                  <a:lnTo>
                    <a:pt x="174017" y="345850"/>
                  </a:lnTo>
                  <a:lnTo>
                    <a:pt x="178985" y="361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516310" y="384290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779523" y="3621803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8645" y="220321"/>
                  </a:lnTo>
                  <a:lnTo>
                    <a:pt x="31802" y="282383"/>
                  </a:lnTo>
                  <a:lnTo>
                    <a:pt x="42178" y="319585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63709" y="3737616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48478" y="14654"/>
                  </a:lnTo>
                  <a:lnTo>
                    <a:pt x="91779" y="34787"/>
                  </a:lnTo>
                  <a:lnTo>
                    <a:pt x="33750" y="586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920856" y="3537575"/>
              <a:ext cx="69238" cy="431669"/>
            </a:xfrm>
            <a:custGeom>
              <a:avLst/>
              <a:gdLst/>
              <a:ahLst/>
              <a:cxnLst/>
              <a:rect l="0" t="0" r="0" b="0"/>
              <a:pathLst>
                <a:path w="69238" h="431669">
                  <a:moveTo>
                    <a:pt x="6066" y="0"/>
                  </a:moveTo>
                  <a:lnTo>
                    <a:pt x="0" y="32452"/>
                  </a:lnTo>
                  <a:lnTo>
                    <a:pt x="7641" y="83229"/>
                  </a:lnTo>
                  <a:lnTo>
                    <a:pt x="17061" y="139694"/>
                  </a:lnTo>
                  <a:lnTo>
                    <a:pt x="24141" y="194639"/>
                  </a:lnTo>
                  <a:lnTo>
                    <a:pt x="32123" y="249537"/>
                  </a:lnTo>
                  <a:lnTo>
                    <a:pt x="41603" y="300104"/>
                  </a:lnTo>
                  <a:lnTo>
                    <a:pt x="46231" y="353952"/>
                  </a:lnTo>
                  <a:lnTo>
                    <a:pt x="56200" y="405399"/>
                  </a:lnTo>
                  <a:lnTo>
                    <a:pt x="6923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34108" y="3747183"/>
              <a:ext cx="303426" cy="210067"/>
            </a:xfrm>
            <a:custGeom>
              <a:avLst/>
              <a:gdLst/>
              <a:ahLst/>
              <a:cxnLst/>
              <a:rect l="0" t="0" r="0" b="0"/>
              <a:pathLst>
                <a:path w="303426" h="210067">
                  <a:moveTo>
                    <a:pt x="82327" y="148361"/>
                  </a:moveTo>
                  <a:lnTo>
                    <a:pt x="97968" y="130380"/>
                  </a:lnTo>
                  <a:lnTo>
                    <a:pt x="106046" y="113463"/>
                  </a:lnTo>
                  <a:lnTo>
                    <a:pt x="111581" y="73030"/>
                  </a:lnTo>
                  <a:lnTo>
                    <a:pt x="102043" y="29594"/>
                  </a:lnTo>
                  <a:lnTo>
                    <a:pt x="87580" y="10568"/>
                  </a:lnTo>
                  <a:lnTo>
                    <a:pt x="78810" y="3856"/>
                  </a:lnTo>
                  <a:lnTo>
                    <a:pt x="69454" y="552"/>
                  </a:lnTo>
                  <a:lnTo>
                    <a:pt x="49699" y="0"/>
                  </a:lnTo>
                  <a:lnTo>
                    <a:pt x="40688" y="5000"/>
                  </a:lnTo>
                  <a:lnTo>
                    <a:pt x="24436" y="23034"/>
                  </a:lnTo>
                  <a:lnTo>
                    <a:pt x="7722" y="53905"/>
                  </a:lnTo>
                  <a:lnTo>
                    <a:pt x="0" y="104183"/>
                  </a:lnTo>
                  <a:lnTo>
                    <a:pt x="1594" y="156055"/>
                  </a:lnTo>
                  <a:lnTo>
                    <a:pt x="12782" y="189635"/>
                  </a:lnTo>
                  <a:lnTo>
                    <a:pt x="18417" y="200443"/>
                  </a:lnTo>
                  <a:lnTo>
                    <a:pt x="25682" y="206479"/>
                  </a:lnTo>
                  <a:lnTo>
                    <a:pt x="34035" y="209333"/>
                  </a:lnTo>
                  <a:lnTo>
                    <a:pt x="43113" y="210066"/>
                  </a:lnTo>
                  <a:lnTo>
                    <a:pt x="51505" y="205876"/>
                  </a:lnTo>
                  <a:lnTo>
                    <a:pt x="67069" y="188741"/>
                  </a:lnTo>
                  <a:lnTo>
                    <a:pt x="83395" y="158375"/>
                  </a:lnTo>
                  <a:lnTo>
                    <a:pt x="90987" y="108268"/>
                  </a:lnTo>
                  <a:lnTo>
                    <a:pt x="91132" y="75390"/>
                  </a:lnTo>
                  <a:lnTo>
                    <a:pt x="89367" y="75147"/>
                  </a:lnTo>
                  <a:lnTo>
                    <a:pt x="87020" y="78495"/>
                  </a:lnTo>
                  <a:lnTo>
                    <a:pt x="87532" y="91573"/>
                  </a:lnTo>
                  <a:lnTo>
                    <a:pt x="92829" y="109083"/>
                  </a:lnTo>
                  <a:lnTo>
                    <a:pt x="102982" y="128564"/>
                  </a:lnTo>
                  <a:lnTo>
                    <a:pt x="118413" y="142682"/>
                  </a:lnTo>
                  <a:lnTo>
                    <a:pt x="127442" y="148084"/>
                  </a:lnTo>
                  <a:lnTo>
                    <a:pt x="135800" y="148176"/>
                  </a:lnTo>
                  <a:lnTo>
                    <a:pt x="143712" y="144728"/>
                  </a:lnTo>
                  <a:lnTo>
                    <a:pt x="151326" y="138920"/>
                  </a:lnTo>
                  <a:lnTo>
                    <a:pt x="159786" y="119988"/>
                  </a:lnTo>
                  <a:lnTo>
                    <a:pt x="170807" y="75296"/>
                  </a:lnTo>
                  <a:lnTo>
                    <a:pt x="172899" y="72745"/>
                  </a:lnTo>
                  <a:lnTo>
                    <a:pt x="174294" y="75723"/>
                  </a:lnTo>
                  <a:lnTo>
                    <a:pt x="185172" y="131441"/>
                  </a:lnTo>
                  <a:lnTo>
                    <a:pt x="192186" y="188680"/>
                  </a:lnTo>
                  <a:lnTo>
                    <a:pt x="189492" y="186938"/>
                  </a:lnTo>
                  <a:lnTo>
                    <a:pt x="185356" y="181098"/>
                  </a:lnTo>
                  <a:lnTo>
                    <a:pt x="179534" y="150522"/>
                  </a:lnTo>
                  <a:lnTo>
                    <a:pt x="185973" y="91032"/>
                  </a:lnTo>
                  <a:lnTo>
                    <a:pt x="201629" y="36128"/>
                  </a:lnTo>
                  <a:lnTo>
                    <a:pt x="207485" y="24406"/>
                  </a:lnTo>
                  <a:lnTo>
                    <a:pt x="214899" y="17761"/>
                  </a:lnTo>
                  <a:lnTo>
                    <a:pt x="223350" y="14501"/>
                  </a:lnTo>
                  <a:lnTo>
                    <a:pt x="232495" y="13497"/>
                  </a:lnTo>
                  <a:lnTo>
                    <a:pt x="248894" y="18622"/>
                  </a:lnTo>
                  <a:lnTo>
                    <a:pt x="256543" y="23263"/>
                  </a:lnTo>
                  <a:lnTo>
                    <a:pt x="268160" y="37780"/>
                  </a:lnTo>
                  <a:lnTo>
                    <a:pt x="285151" y="75695"/>
                  </a:lnTo>
                  <a:lnTo>
                    <a:pt x="294996" y="132653"/>
                  </a:lnTo>
                  <a:lnTo>
                    <a:pt x="303425" y="158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15696" y="3516518"/>
              <a:ext cx="27123" cy="410612"/>
            </a:xfrm>
            <a:custGeom>
              <a:avLst/>
              <a:gdLst/>
              <a:ahLst/>
              <a:cxnLst/>
              <a:rect l="0" t="0" r="0" b="0"/>
              <a:pathLst>
                <a:path w="27123" h="410612">
                  <a:moveTo>
                    <a:pt x="6065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7" y="143333"/>
                  </a:lnTo>
                  <a:lnTo>
                    <a:pt x="5930" y="197666"/>
                  </a:lnTo>
                  <a:lnTo>
                    <a:pt x="9144" y="253150"/>
                  </a:lnTo>
                  <a:lnTo>
                    <a:pt x="14386" y="301175"/>
                  </a:lnTo>
                  <a:lnTo>
                    <a:pt x="15940" y="353619"/>
                  </a:lnTo>
                  <a:lnTo>
                    <a:pt x="19519" y="389435"/>
                  </a:lnTo>
                  <a:lnTo>
                    <a:pt x="2712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316476" y="3687305"/>
              <a:ext cx="221100" cy="29255"/>
            </a:xfrm>
            <a:custGeom>
              <a:avLst/>
              <a:gdLst/>
              <a:ahLst/>
              <a:cxnLst/>
              <a:rect l="0" t="0" r="0" b="0"/>
              <a:pathLst>
                <a:path w="221100" h="29255">
                  <a:moveTo>
                    <a:pt x="221099" y="29254"/>
                  </a:moveTo>
                  <a:lnTo>
                    <a:pt x="203118" y="13613"/>
                  </a:lnTo>
                  <a:lnTo>
                    <a:pt x="186201" y="5535"/>
                  </a:lnTo>
                  <a:lnTo>
                    <a:pt x="145768" y="0"/>
                  </a:lnTo>
                  <a:lnTo>
                    <a:pt x="89279" y="6535"/>
                  </a:lnTo>
                  <a:lnTo>
                    <a:pt x="32251" y="22479"/>
                  </a:lnTo>
                  <a:lnTo>
                    <a:pt x="0" y="29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69160" y="377973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62093"/>
                  </a:lnTo>
                  <a:lnTo>
                    <a:pt x="18212" y="12088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579689" y="3674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70540" y="3699730"/>
              <a:ext cx="182891" cy="213983"/>
            </a:xfrm>
            <a:custGeom>
              <a:avLst/>
              <a:gdLst/>
              <a:ahLst/>
              <a:cxnLst/>
              <a:rect l="0" t="0" r="0" b="0"/>
              <a:pathLst>
                <a:path w="182891" h="213983">
                  <a:moveTo>
                    <a:pt x="119719" y="48415"/>
                  </a:moveTo>
                  <a:lnTo>
                    <a:pt x="90410" y="10041"/>
                  </a:lnTo>
                  <a:lnTo>
                    <a:pt x="70818" y="2114"/>
                  </a:lnTo>
                  <a:lnTo>
                    <a:pt x="59042" y="0"/>
                  </a:lnTo>
                  <a:lnTo>
                    <a:pt x="39719" y="3890"/>
                  </a:lnTo>
                  <a:lnTo>
                    <a:pt x="31291" y="8203"/>
                  </a:lnTo>
                  <a:lnTo>
                    <a:pt x="18806" y="22354"/>
                  </a:lnTo>
                  <a:lnTo>
                    <a:pt x="1259" y="60035"/>
                  </a:lnTo>
                  <a:lnTo>
                    <a:pt x="0" y="83605"/>
                  </a:lnTo>
                  <a:lnTo>
                    <a:pt x="8723" y="131275"/>
                  </a:lnTo>
                  <a:lnTo>
                    <a:pt x="30117" y="173316"/>
                  </a:lnTo>
                  <a:lnTo>
                    <a:pt x="43241" y="190104"/>
                  </a:lnTo>
                  <a:lnTo>
                    <a:pt x="69372" y="207120"/>
                  </a:lnTo>
                  <a:lnTo>
                    <a:pt x="110521" y="213982"/>
                  </a:lnTo>
                  <a:lnTo>
                    <a:pt x="164911" y="208157"/>
                  </a:lnTo>
                  <a:lnTo>
                    <a:pt x="182890" y="20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31241" y="3505989"/>
              <a:ext cx="299875" cy="407715"/>
            </a:xfrm>
            <a:custGeom>
              <a:avLst/>
              <a:gdLst/>
              <a:ahLst/>
              <a:cxnLst/>
              <a:rect l="0" t="0" r="0" b="0"/>
              <a:pathLst>
                <a:path w="299875" h="407715">
                  <a:moveTo>
                    <a:pt x="206500" y="31586"/>
                  </a:moveTo>
                  <a:lnTo>
                    <a:pt x="162537" y="16932"/>
                  </a:lnTo>
                  <a:lnTo>
                    <a:pt x="139387" y="19614"/>
                  </a:lnTo>
                  <a:lnTo>
                    <a:pt x="91988" y="40399"/>
                  </a:lnTo>
                  <a:lnTo>
                    <a:pt x="57235" y="68205"/>
                  </a:lnTo>
                  <a:lnTo>
                    <a:pt x="36191" y="96248"/>
                  </a:lnTo>
                  <a:lnTo>
                    <a:pt x="14157" y="153185"/>
                  </a:lnTo>
                  <a:lnTo>
                    <a:pt x="743" y="208680"/>
                  </a:lnTo>
                  <a:lnTo>
                    <a:pt x="0" y="271635"/>
                  </a:lnTo>
                  <a:lnTo>
                    <a:pt x="5928" y="299711"/>
                  </a:lnTo>
                  <a:lnTo>
                    <a:pt x="35388" y="357230"/>
                  </a:lnTo>
                  <a:lnTo>
                    <a:pt x="55844" y="383746"/>
                  </a:lnTo>
                  <a:lnTo>
                    <a:pt x="82312" y="400832"/>
                  </a:lnTo>
                  <a:lnTo>
                    <a:pt x="123560" y="407714"/>
                  </a:lnTo>
                  <a:lnTo>
                    <a:pt x="167237" y="398574"/>
                  </a:lnTo>
                  <a:lnTo>
                    <a:pt x="214342" y="374525"/>
                  </a:lnTo>
                  <a:lnTo>
                    <a:pt x="269343" y="324910"/>
                  </a:lnTo>
                  <a:lnTo>
                    <a:pt x="285513" y="304672"/>
                  </a:lnTo>
                  <a:lnTo>
                    <a:pt x="294259" y="280859"/>
                  </a:lnTo>
                  <a:lnTo>
                    <a:pt x="299874" y="227444"/>
                  </a:lnTo>
                  <a:lnTo>
                    <a:pt x="298644" y="164597"/>
                  </a:lnTo>
                  <a:lnTo>
                    <a:pt x="278296" y="105909"/>
                  </a:lnTo>
                  <a:lnTo>
                    <a:pt x="251747" y="54846"/>
                  </a:lnTo>
                  <a:lnTo>
                    <a:pt x="225365" y="27299"/>
                  </a:lnTo>
                  <a:lnTo>
                    <a:pt x="1749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67225" y="3700209"/>
              <a:ext cx="292137" cy="226921"/>
            </a:xfrm>
            <a:custGeom>
              <a:avLst/>
              <a:gdLst/>
              <a:ahLst/>
              <a:cxnLst/>
              <a:rect l="0" t="0" r="0" b="0"/>
              <a:pathLst>
                <a:path w="292137" h="226921">
                  <a:moveTo>
                    <a:pt x="102142" y="16350"/>
                  </a:moveTo>
                  <a:lnTo>
                    <a:pt x="85375" y="5172"/>
                  </a:lnTo>
                  <a:lnTo>
                    <a:pt x="64665" y="2803"/>
                  </a:lnTo>
                  <a:lnTo>
                    <a:pt x="42202" y="6820"/>
                  </a:lnTo>
                  <a:lnTo>
                    <a:pt x="24420" y="16404"/>
                  </a:lnTo>
                  <a:lnTo>
                    <a:pt x="11837" y="31582"/>
                  </a:lnTo>
                  <a:lnTo>
                    <a:pt x="3515" y="51196"/>
                  </a:lnTo>
                  <a:lnTo>
                    <a:pt x="0" y="87376"/>
                  </a:lnTo>
                  <a:lnTo>
                    <a:pt x="3323" y="109918"/>
                  </a:lnTo>
                  <a:lnTo>
                    <a:pt x="11820" y="128516"/>
                  </a:lnTo>
                  <a:lnTo>
                    <a:pt x="44235" y="172844"/>
                  </a:lnTo>
                  <a:lnTo>
                    <a:pt x="62368" y="184559"/>
                  </a:lnTo>
                  <a:lnTo>
                    <a:pt x="82125" y="187426"/>
                  </a:lnTo>
                  <a:lnTo>
                    <a:pt x="123405" y="179734"/>
                  </a:lnTo>
                  <a:lnTo>
                    <a:pt x="141228" y="167344"/>
                  </a:lnTo>
                  <a:lnTo>
                    <a:pt x="180123" y="130297"/>
                  </a:lnTo>
                  <a:lnTo>
                    <a:pt x="221921" y="112124"/>
                  </a:lnTo>
                  <a:lnTo>
                    <a:pt x="269302" y="91680"/>
                  </a:lnTo>
                  <a:lnTo>
                    <a:pt x="284840" y="75567"/>
                  </a:lnTo>
                  <a:lnTo>
                    <a:pt x="290621" y="66356"/>
                  </a:lnTo>
                  <a:lnTo>
                    <a:pt x="292136" y="56707"/>
                  </a:lnTo>
                  <a:lnTo>
                    <a:pt x="287580" y="36626"/>
                  </a:lnTo>
                  <a:lnTo>
                    <a:pt x="274636" y="19122"/>
                  </a:lnTo>
                  <a:lnTo>
                    <a:pt x="266271" y="11179"/>
                  </a:lnTo>
                  <a:lnTo>
                    <a:pt x="244499" y="2354"/>
                  </a:lnTo>
                  <a:lnTo>
                    <a:pt x="232142" y="0"/>
                  </a:lnTo>
                  <a:lnTo>
                    <a:pt x="212173" y="3624"/>
                  </a:lnTo>
                  <a:lnTo>
                    <a:pt x="187776" y="18819"/>
                  </a:lnTo>
                  <a:lnTo>
                    <a:pt x="158572" y="50503"/>
                  </a:lnTo>
                  <a:lnTo>
                    <a:pt x="142909" y="80282"/>
                  </a:lnTo>
                  <a:lnTo>
                    <a:pt x="136449" y="116921"/>
                  </a:lnTo>
                  <a:lnTo>
                    <a:pt x="140123" y="151824"/>
                  </a:lnTo>
                  <a:lnTo>
                    <a:pt x="154210" y="184393"/>
                  </a:lnTo>
                  <a:lnTo>
                    <a:pt x="169737" y="199440"/>
                  </a:lnTo>
                  <a:lnTo>
                    <a:pt x="216199" y="221395"/>
                  </a:lnTo>
                  <a:lnTo>
                    <a:pt x="239013" y="22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784925" y="3726376"/>
              <a:ext cx="184526" cy="179611"/>
            </a:xfrm>
            <a:custGeom>
              <a:avLst/>
              <a:gdLst/>
              <a:ahLst/>
              <a:cxnLst/>
              <a:rect l="0" t="0" r="0" b="0"/>
              <a:pathLst>
                <a:path w="184526" h="179611">
                  <a:moveTo>
                    <a:pt x="131883" y="42826"/>
                  </a:moveTo>
                  <a:lnTo>
                    <a:pt x="126294" y="26058"/>
                  </a:lnTo>
                  <a:lnTo>
                    <a:pt x="114191" y="11587"/>
                  </a:lnTo>
                  <a:lnTo>
                    <a:pt x="106050" y="4452"/>
                  </a:lnTo>
                  <a:lnTo>
                    <a:pt x="97114" y="866"/>
                  </a:lnTo>
                  <a:lnTo>
                    <a:pt x="77825" y="0"/>
                  </a:lnTo>
                  <a:lnTo>
                    <a:pt x="60674" y="6634"/>
                  </a:lnTo>
                  <a:lnTo>
                    <a:pt x="45253" y="18552"/>
                  </a:lnTo>
                  <a:lnTo>
                    <a:pt x="9196" y="64846"/>
                  </a:lnTo>
                  <a:lnTo>
                    <a:pt x="1316" y="91607"/>
                  </a:lnTo>
                  <a:lnTo>
                    <a:pt x="0" y="133319"/>
                  </a:lnTo>
                  <a:lnTo>
                    <a:pt x="5418" y="155575"/>
                  </a:lnTo>
                  <a:lnTo>
                    <a:pt x="15625" y="173265"/>
                  </a:lnTo>
                  <a:lnTo>
                    <a:pt x="22792" y="177748"/>
                  </a:lnTo>
                  <a:lnTo>
                    <a:pt x="40114" y="179610"/>
                  </a:lnTo>
                  <a:lnTo>
                    <a:pt x="56392" y="173419"/>
                  </a:lnTo>
                  <a:lnTo>
                    <a:pt x="64008" y="168492"/>
                  </a:lnTo>
                  <a:lnTo>
                    <a:pt x="85906" y="139202"/>
                  </a:lnTo>
                  <a:lnTo>
                    <a:pt x="101622" y="100888"/>
                  </a:lnTo>
                  <a:lnTo>
                    <a:pt x="108099" y="59899"/>
                  </a:lnTo>
                  <a:lnTo>
                    <a:pt x="110178" y="56548"/>
                  </a:lnTo>
                  <a:lnTo>
                    <a:pt x="112734" y="60163"/>
                  </a:lnTo>
                  <a:lnTo>
                    <a:pt x="129795" y="105724"/>
                  </a:lnTo>
                  <a:lnTo>
                    <a:pt x="160608" y="144103"/>
                  </a:lnTo>
                  <a:lnTo>
                    <a:pt x="171166" y="152179"/>
                  </a:lnTo>
                  <a:lnTo>
                    <a:pt x="184525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90507" y="3664401"/>
              <a:ext cx="147400" cy="241672"/>
            </a:xfrm>
            <a:custGeom>
              <a:avLst/>
              <a:gdLst/>
              <a:ahLst/>
              <a:cxnLst/>
              <a:rect l="0" t="0" r="0" b="0"/>
              <a:pathLst>
                <a:path w="147400" h="241672">
                  <a:moveTo>
                    <a:pt x="0" y="94272"/>
                  </a:moveTo>
                  <a:lnTo>
                    <a:pt x="0" y="152889"/>
                  </a:lnTo>
                  <a:lnTo>
                    <a:pt x="7236" y="207063"/>
                  </a:lnTo>
                  <a:lnTo>
                    <a:pt x="9554" y="239476"/>
                  </a:lnTo>
                  <a:lnTo>
                    <a:pt x="10095" y="232117"/>
                  </a:lnTo>
                  <a:lnTo>
                    <a:pt x="1426" y="172072"/>
                  </a:lnTo>
                  <a:lnTo>
                    <a:pt x="1452" y="111027"/>
                  </a:lnTo>
                  <a:lnTo>
                    <a:pt x="11509" y="52695"/>
                  </a:lnTo>
                  <a:lnTo>
                    <a:pt x="19153" y="26660"/>
                  </a:lnTo>
                  <a:lnTo>
                    <a:pt x="30350" y="7291"/>
                  </a:lnTo>
                  <a:lnTo>
                    <a:pt x="38951" y="2360"/>
                  </a:lnTo>
                  <a:lnTo>
                    <a:pt x="60985" y="0"/>
                  </a:lnTo>
                  <a:lnTo>
                    <a:pt x="80137" y="5970"/>
                  </a:lnTo>
                  <a:lnTo>
                    <a:pt x="96448" y="17592"/>
                  </a:lnTo>
                  <a:lnTo>
                    <a:pt x="111496" y="34456"/>
                  </a:lnTo>
                  <a:lnTo>
                    <a:pt x="127533" y="69270"/>
                  </a:lnTo>
                  <a:lnTo>
                    <a:pt x="136196" y="121786"/>
                  </a:lnTo>
                  <a:lnTo>
                    <a:pt x="145693" y="183553"/>
                  </a:lnTo>
                  <a:lnTo>
                    <a:pt x="147399" y="241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21139" y="265643"/>
            <a:ext cx="2758468" cy="660865"/>
            <a:chOff x="421139" y="265643"/>
            <a:chExt cx="2758468" cy="660865"/>
          </a:xfrm>
        </p:grpSpPr>
        <p:sp>
          <p:nvSpPr>
            <p:cNvPr id="2" name="Freeform 1"/>
            <p:cNvSpPr/>
            <p:nvPr/>
          </p:nvSpPr>
          <p:spPr>
            <a:xfrm>
              <a:off x="421139" y="265643"/>
              <a:ext cx="410613" cy="660865"/>
            </a:xfrm>
            <a:custGeom>
              <a:avLst/>
              <a:gdLst/>
              <a:ahLst/>
              <a:cxnLst/>
              <a:rect l="0" t="0" r="0" b="0"/>
              <a:pathLst>
                <a:path w="410613" h="660865">
                  <a:moveTo>
                    <a:pt x="0" y="608222"/>
                  </a:moveTo>
                  <a:lnTo>
                    <a:pt x="3120" y="559291"/>
                  </a:lnTo>
                  <a:lnTo>
                    <a:pt x="11453" y="508326"/>
                  </a:lnTo>
                  <a:lnTo>
                    <a:pt x="21331" y="448772"/>
                  </a:lnTo>
                  <a:lnTo>
                    <a:pt x="28548" y="392911"/>
                  </a:lnTo>
                  <a:lnTo>
                    <a:pt x="36575" y="337704"/>
                  </a:lnTo>
                  <a:lnTo>
                    <a:pt x="48256" y="284598"/>
                  </a:lnTo>
                  <a:lnTo>
                    <a:pt x="54896" y="232167"/>
                  </a:lnTo>
                  <a:lnTo>
                    <a:pt x="63251" y="169709"/>
                  </a:lnTo>
                  <a:lnTo>
                    <a:pt x="71289" y="115280"/>
                  </a:lnTo>
                  <a:lnTo>
                    <a:pt x="76105" y="64422"/>
                  </a:lnTo>
                  <a:lnTo>
                    <a:pt x="88213" y="10904"/>
                  </a:lnTo>
                  <a:lnTo>
                    <a:pt x="90394" y="7629"/>
                  </a:lnTo>
                  <a:lnTo>
                    <a:pt x="91849" y="10125"/>
                  </a:lnTo>
                  <a:lnTo>
                    <a:pt x="101610" y="62610"/>
                  </a:lnTo>
                  <a:lnTo>
                    <a:pt x="105366" y="117056"/>
                  </a:lnTo>
                  <a:lnTo>
                    <a:pt x="113368" y="176472"/>
                  </a:lnTo>
                  <a:lnTo>
                    <a:pt x="124318" y="230472"/>
                  </a:lnTo>
                  <a:lnTo>
                    <a:pt x="145266" y="288113"/>
                  </a:lnTo>
                  <a:lnTo>
                    <a:pt x="160415" y="319572"/>
                  </a:lnTo>
                  <a:lnTo>
                    <a:pt x="166605" y="328051"/>
                  </a:lnTo>
                  <a:lnTo>
                    <a:pt x="173071" y="331364"/>
                  </a:lnTo>
                  <a:lnTo>
                    <a:pt x="179722" y="331233"/>
                  </a:lnTo>
                  <a:lnTo>
                    <a:pt x="186495" y="328806"/>
                  </a:lnTo>
                  <a:lnTo>
                    <a:pt x="197141" y="316751"/>
                  </a:lnTo>
                  <a:lnTo>
                    <a:pt x="213507" y="274827"/>
                  </a:lnTo>
                  <a:lnTo>
                    <a:pt x="229174" y="214249"/>
                  </a:lnTo>
                  <a:lnTo>
                    <a:pt x="250467" y="152891"/>
                  </a:lnTo>
                  <a:lnTo>
                    <a:pt x="266284" y="90381"/>
                  </a:lnTo>
                  <a:lnTo>
                    <a:pt x="280674" y="32973"/>
                  </a:lnTo>
                  <a:lnTo>
                    <a:pt x="290093" y="0"/>
                  </a:lnTo>
                  <a:lnTo>
                    <a:pt x="291662" y="1529"/>
                  </a:lnTo>
                  <a:lnTo>
                    <a:pt x="294385" y="60742"/>
                  </a:lnTo>
                  <a:lnTo>
                    <a:pt x="294615" y="102075"/>
                  </a:lnTo>
                  <a:lnTo>
                    <a:pt x="297836" y="147741"/>
                  </a:lnTo>
                  <a:lnTo>
                    <a:pt x="303107" y="210130"/>
                  </a:lnTo>
                  <a:lnTo>
                    <a:pt x="304888" y="273133"/>
                  </a:lnTo>
                  <a:lnTo>
                    <a:pt x="313646" y="334148"/>
                  </a:lnTo>
                  <a:lnTo>
                    <a:pt x="323259" y="393524"/>
                  </a:lnTo>
                  <a:lnTo>
                    <a:pt x="336988" y="456758"/>
                  </a:lnTo>
                  <a:lnTo>
                    <a:pt x="350965" y="519031"/>
                  </a:lnTo>
                  <a:lnTo>
                    <a:pt x="366161" y="580769"/>
                  </a:lnTo>
                  <a:lnTo>
                    <a:pt x="390480" y="632998"/>
                  </a:lnTo>
                  <a:lnTo>
                    <a:pt x="410612" y="660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6736" y="690967"/>
              <a:ext cx="173358" cy="199580"/>
            </a:xfrm>
            <a:custGeom>
              <a:avLst/>
              <a:gdLst/>
              <a:ahLst/>
              <a:cxnLst/>
              <a:rect l="0" t="0" r="0" b="0"/>
              <a:pathLst>
                <a:path w="173358" h="199580">
                  <a:moveTo>
                    <a:pt x="144528" y="24970"/>
                  </a:moveTo>
                  <a:lnTo>
                    <a:pt x="126547" y="9329"/>
                  </a:lnTo>
                  <a:lnTo>
                    <a:pt x="109630" y="1251"/>
                  </a:lnTo>
                  <a:lnTo>
                    <a:pt x="90413" y="0"/>
                  </a:lnTo>
                  <a:lnTo>
                    <a:pt x="70174" y="4514"/>
                  </a:lnTo>
                  <a:lnTo>
                    <a:pt x="40219" y="20209"/>
                  </a:lnTo>
                  <a:lnTo>
                    <a:pt x="23689" y="32993"/>
                  </a:lnTo>
                  <a:lnTo>
                    <a:pt x="6818" y="58933"/>
                  </a:lnTo>
                  <a:lnTo>
                    <a:pt x="0" y="94435"/>
                  </a:lnTo>
                  <a:lnTo>
                    <a:pt x="3569" y="129000"/>
                  </a:lnTo>
                  <a:lnTo>
                    <a:pt x="17624" y="161469"/>
                  </a:lnTo>
                  <a:lnTo>
                    <a:pt x="36607" y="187727"/>
                  </a:lnTo>
                  <a:lnTo>
                    <a:pt x="56399" y="196742"/>
                  </a:lnTo>
                  <a:lnTo>
                    <a:pt x="79623" y="199579"/>
                  </a:lnTo>
                  <a:lnTo>
                    <a:pt x="101643" y="196941"/>
                  </a:lnTo>
                  <a:lnTo>
                    <a:pt x="120009" y="188749"/>
                  </a:lnTo>
                  <a:lnTo>
                    <a:pt x="150863" y="164426"/>
                  </a:lnTo>
                  <a:lnTo>
                    <a:pt x="166812" y="138430"/>
                  </a:lnTo>
                  <a:lnTo>
                    <a:pt x="173357" y="97323"/>
                  </a:lnTo>
                  <a:lnTo>
                    <a:pt x="168649" y="74284"/>
                  </a:lnTo>
                  <a:lnTo>
                    <a:pt x="144528" y="35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7813" y="705409"/>
              <a:ext cx="135607" cy="184114"/>
            </a:xfrm>
            <a:custGeom>
              <a:avLst/>
              <a:gdLst/>
              <a:ahLst/>
              <a:cxnLst/>
              <a:rect l="0" t="0" r="0" b="0"/>
              <a:pathLst>
                <a:path w="135607" h="184114">
                  <a:moveTo>
                    <a:pt x="19793" y="0"/>
                  </a:moveTo>
                  <a:lnTo>
                    <a:pt x="5138" y="55141"/>
                  </a:lnTo>
                  <a:lnTo>
                    <a:pt x="0" y="112104"/>
                  </a:lnTo>
                  <a:lnTo>
                    <a:pt x="1450" y="152019"/>
                  </a:lnTo>
                  <a:lnTo>
                    <a:pt x="10081" y="171289"/>
                  </a:lnTo>
                  <a:lnTo>
                    <a:pt x="17997" y="177364"/>
                  </a:lnTo>
                  <a:lnTo>
                    <a:pt x="39272" y="184113"/>
                  </a:lnTo>
                  <a:lnTo>
                    <a:pt x="61205" y="180874"/>
                  </a:lnTo>
                  <a:lnTo>
                    <a:pt x="81482" y="170465"/>
                  </a:lnTo>
                  <a:lnTo>
                    <a:pt x="98293" y="154141"/>
                  </a:lnTo>
                  <a:lnTo>
                    <a:pt x="115322" y="125220"/>
                  </a:lnTo>
                  <a:lnTo>
                    <a:pt x="126913" y="65218"/>
                  </a:lnTo>
                  <a:lnTo>
                    <a:pt x="13560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8674" y="668583"/>
              <a:ext cx="165845" cy="205283"/>
            </a:xfrm>
            <a:custGeom>
              <a:avLst/>
              <a:gdLst/>
              <a:ahLst/>
              <a:cxnLst/>
              <a:rect l="0" t="0" r="0" b="0"/>
              <a:pathLst>
                <a:path w="165845" h="205283">
                  <a:moveTo>
                    <a:pt x="7916" y="68411"/>
                  </a:moveTo>
                  <a:lnTo>
                    <a:pt x="7916" y="127028"/>
                  </a:lnTo>
                  <a:lnTo>
                    <a:pt x="19369" y="183625"/>
                  </a:lnTo>
                  <a:lnTo>
                    <a:pt x="22570" y="194354"/>
                  </a:lnTo>
                  <a:lnTo>
                    <a:pt x="22365" y="197996"/>
                  </a:lnTo>
                  <a:lnTo>
                    <a:pt x="19888" y="196915"/>
                  </a:lnTo>
                  <a:lnTo>
                    <a:pt x="15898" y="192685"/>
                  </a:lnTo>
                  <a:lnTo>
                    <a:pt x="4692" y="164375"/>
                  </a:lnTo>
                  <a:lnTo>
                    <a:pt x="0" y="106821"/>
                  </a:lnTo>
                  <a:lnTo>
                    <a:pt x="9125" y="56111"/>
                  </a:lnTo>
                  <a:lnTo>
                    <a:pt x="12232" y="42664"/>
                  </a:lnTo>
                  <a:lnTo>
                    <a:pt x="25042" y="21483"/>
                  </a:lnTo>
                  <a:lnTo>
                    <a:pt x="33371" y="12559"/>
                  </a:lnTo>
                  <a:lnTo>
                    <a:pt x="55105" y="2644"/>
                  </a:lnTo>
                  <a:lnTo>
                    <a:pt x="67451" y="0"/>
                  </a:lnTo>
                  <a:lnTo>
                    <a:pt x="90528" y="3301"/>
                  </a:lnTo>
                  <a:lnTo>
                    <a:pt x="111313" y="13737"/>
                  </a:lnTo>
                  <a:lnTo>
                    <a:pt x="128350" y="30074"/>
                  </a:lnTo>
                  <a:lnTo>
                    <a:pt x="145506" y="59002"/>
                  </a:lnTo>
                  <a:lnTo>
                    <a:pt x="153377" y="115859"/>
                  </a:lnTo>
                  <a:lnTo>
                    <a:pt x="158052" y="170244"/>
                  </a:lnTo>
                  <a:lnTo>
                    <a:pt x="165844" y="205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1388" y="38955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9800"/>
                  </a:lnTo>
                  <a:lnTo>
                    <a:pt x="1170" y="272966"/>
                  </a:lnTo>
                  <a:lnTo>
                    <a:pt x="8334" y="333509"/>
                  </a:lnTo>
                  <a:lnTo>
                    <a:pt x="9878" y="385427"/>
                  </a:lnTo>
                  <a:lnTo>
                    <a:pt x="13456" y="42108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73989" y="57906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0"/>
                  </a:lnTo>
                  <a:lnTo>
                    <a:pt x="114663" y="7236"/>
                  </a:lnTo>
                  <a:lnTo>
                    <a:pt x="54148" y="9878"/>
                  </a:lnTo>
                  <a:lnTo>
                    <a:pt x="20333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4724" y="347440"/>
              <a:ext cx="416325" cy="473855"/>
            </a:xfrm>
            <a:custGeom>
              <a:avLst/>
              <a:gdLst/>
              <a:ahLst/>
              <a:cxnLst/>
              <a:rect l="0" t="0" r="0" b="0"/>
              <a:pathLst>
                <a:path w="416325" h="473855">
                  <a:moveTo>
                    <a:pt x="8333" y="0"/>
                  </a:moveTo>
                  <a:lnTo>
                    <a:pt x="0" y="57264"/>
                  </a:lnTo>
                  <a:lnTo>
                    <a:pt x="1574" y="100415"/>
                  </a:lnTo>
                  <a:lnTo>
                    <a:pt x="6998" y="163205"/>
                  </a:lnTo>
                  <a:lnTo>
                    <a:pt x="7937" y="222662"/>
                  </a:lnTo>
                  <a:lnTo>
                    <a:pt x="13805" y="279143"/>
                  </a:lnTo>
                  <a:lnTo>
                    <a:pt x="22952" y="332923"/>
                  </a:lnTo>
                  <a:lnTo>
                    <a:pt x="37693" y="392753"/>
                  </a:lnTo>
                  <a:lnTo>
                    <a:pt x="49068" y="412813"/>
                  </a:lnTo>
                  <a:lnTo>
                    <a:pt x="65042" y="426408"/>
                  </a:lnTo>
                  <a:lnTo>
                    <a:pt x="74215" y="431671"/>
                  </a:lnTo>
                  <a:lnTo>
                    <a:pt x="82670" y="432840"/>
                  </a:lnTo>
                  <a:lnTo>
                    <a:pt x="98303" y="427900"/>
                  </a:lnTo>
                  <a:lnTo>
                    <a:pt x="113050" y="411666"/>
                  </a:lnTo>
                  <a:lnTo>
                    <a:pt x="131387" y="376219"/>
                  </a:lnTo>
                  <a:lnTo>
                    <a:pt x="148063" y="316730"/>
                  </a:lnTo>
                  <a:lnTo>
                    <a:pt x="155387" y="258229"/>
                  </a:lnTo>
                  <a:lnTo>
                    <a:pt x="160648" y="234092"/>
                  </a:lnTo>
                  <a:lnTo>
                    <a:pt x="164858" y="230930"/>
                  </a:lnTo>
                  <a:lnTo>
                    <a:pt x="170005" y="233502"/>
                  </a:lnTo>
                  <a:lnTo>
                    <a:pt x="175776" y="239896"/>
                  </a:lnTo>
                  <a:lnTo>
                    <a:pt x="193443" y="291015"/>
                  </a:lnTo>
                  <a:lnTo>
                    <a:pt x="211317" y="350506"/>
                  </a:lnTo>
                  <a:lnTo>
                    <a:pt x="237032" y="407058"/>
                  </a:lnTo>
                  <a:lnTo>
                    <a:pt x="265811" y="450854"/>
                  </a:lnTo>
                  <a:lnTo>
                    <a:pt x="284204" y="467881"/>
                  </a:lnTo>
                  <a:lnTo>
                    <a:pt x="294023" y="472188"/>
                  </a:lnTo>
                  <a:lnTo>
                    <a:pt x="314291" y="473854"/>
                  </a:lnTo>
                  <a:lnTo>
                    <a:pt x="331877" y="467575"/>
                  </a:lnTo>
                  <a:lnTo>
                    <a:pt x="348662" y="454646"/>
                  </a:lnTo>
                  <a:lnTo>
                    <a:pt x="367820" y="433302"/>
                  </a:lnTo>
                  <a:lnTo>
                    <a:pt x="387159" y="383799"/>
                  </a:lnTo>
                  <a:lnTo>
                    <a:pt x="404174" y="324727"/>
                  </a:lnTo>
                  <a:lnTo>
                    <a:pt x="414048" y="265581"/>
                  </a:lnTo>
                  <a:lnTo>
                    <a:pt x="416324" y="216861"/>
                  </a:lnTo>
                  <a:lnTo>
                    <a:pt x="410109" y="169280"/>
                  </a:lnTo>
                  <a:lnTo>
                    <a:pt x="400859" y="107219"/>
                  </a:lnTo>
                  <a:lnTo>
                    <a:pt x="391879" y="54255"/>
                  </a:lnTo>
                  <a:lnTo>
                    <a:pt x="38735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8386" y="578889"/>
              <a:ext cx="188495" cy="224537"/>
            </a:xfrm>
            <a:custGeom>
              <a:avLst/>
              <a:gdLst/>
              <a:ahLst/>
              <a:cxnLst/>
              <a:rect l="0" t="0" r="0" b="0"/>
              <a:pathLst>
                <a:path w="188495" h="224537">
                  <a:moveTo>
                    <a:pt x="72681" y="137048"/>
                  </a:moveTo>
                  <a:lnTo>
                    <a:pt x="90639" y="83173"/>
                  </a:lnTo>
                  <a:lnTo>
                    <a:pt x="98539" y="52455"/>
                  </a:lnTo>
                  <a:lnTo>
                    <a:pt x="96652" y="31601"/>
                  </a:lnTo>
                  <a:lnTo>
                    <a:pt x="88794" y="13754"/>
                  </a:lnTo>
                  <a:lnTo>
                    <a:pt x="83423" y="5719"/>
                  </a:lnTo>
                  <a:lnTo>
                    <a:pt x="76333" y="1532"/>
                  </a:lnTo>
                  <a:lnTo>
                    <a:pt x="59096" y="0"/>
                  </a:lnTo>
                  <a:lnTo>
                    <a:pt x="50756" y="3569"/>
                  </a:lnTo>
                  <a:lnTo>
                    <a:pt x="35251" y="16893"/>
                  </a:lnTo>
                  <a:lnTo>
                    <a:pt x="18957" y="44125"/>
                  </a:lnTo>
                  <a:lnTo>
                    <a:pt x="4140" y="93173"/>
                  </a:lnTo>
                  <a:lnTo>
                    <a:pt x="0" y="151042"/>
                  </a:lnTo>
                  <a:lnTo>
                    <a:pt x="4772" y="207273"/>
                  </a:lnTo>
                  <a:lnTo>
                    <a:pt x="11031" y="215450"/>
                  </a:lnTo>
                  <a:lnTo>
                    <a:pt x="30463" y="224536"/>
                  </a:lnTo>
                  <a:lnTo>
                    <a:pt x="38686" y="223450"/>
                  </a:lnTo>
                  <a:lnTo>
                    <a:pt x="45339" y="219216"/>
                  </a:lnTo>
                  <a:lnTo>
                    <a:pt x="55850" y="205153"/>
                  </a:lnTo>
                  <a:lnTo>
                    <a:pt x="75823" y="157369"/>
                  </a:lnTo>
                  <a:lnTo>
                    <a:pt x="81750" y="106271"/>
                  </a:lnTo>
                  <a:lnTo>
                    <a:pt x="82777" y="69697"/>
                  </a:lnTo>
                  <a:lnTo>
                    <a:pt x="94637" y="130422"/>
                  </a:lnTo>
                  <a:lnTo>
                    <a:pt x="107954" y="177853"/>
                  </a:lnTo>
                  <a:lnTo>
                    <a:pt x="121113" y="196518"/>
                  </a:lnTo>
                  <a:lnTo>
                    <a:pt x="138660" y="211442"/>
                  </a:lnTo>
                  <a:lnTo>
                    <a:pt x="158157" y="221975"/>
                  </a:lnTo>
                  <a:lnTo>
                    <a:pt x="165930" y="224082"/>
                  </a:lnTo>
                  <a:lnTo>
                    <a:pt x="188494" y="221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65865" y="555065"/>
              <a:ext cx="172306" cy="227225"/>
            </a:xfrm>
            <a:custGeom>
              <a:avLst/>
              <a:gdLst/>
              <a:ahLst/>
              <a:cxnLst/>
              <a:rect l="0" t="0" r="0" b="0"/>
              <a:pathLst>
                <a:path w="172306" h="227225">
                  <a:moveTo>
                    <a:pt x="108414" y="24002"/>
                  </a:moveTo>
                  <a:lnTo>
                    <a:pt x="90434" y="8361"/>
                  </a:lnTo>
                  <a:lnTo>
                    <a:pt x="73517" y="283"/>
                  </a:lnTo>
                  <a:lnTo>
                    <a:pt x="64092" y="0"/>
                  </a:lnTo>
                  <a:lnTo>
                    <a:pt x="44262" y="5925"/>
                  </a:lnTo>
                  <a:lnTo>
                    <a:pt x="26870" y="19477"/>
                  </a:lnTo>
                  <a:lnTo>
                    <a:pt x="12511" y="37199"/>
                  </a:lnTo>
                  <a:lnTo>
                    <a:pt x="2230" y="56773"/>
                  </a:lnTo>
                  <a:lnTo>
                    <a:pt x="0" y="77171"/>
                  </a:lnTo>
                  <a:lnTo>
                    <a:pt x="1043" y="87524"/>
                  </a:lnTo>
                  <a:lnTo>
                    <a:pt x="5248" y="95596"/>
                  </a:lnTo>
                  <a:lnTo>
                    <a:pt x="19279" y="107684"/>
                  </a:lnTo>
                  <a:lnTo>
                    <a:pt x="40333" y="113836"/>
                  </a:lnTo>
                  <a:lnTo>
                    <a:pt x="86388" y="123375"/>
                  </a:lnTo>
                  <a:lnTo>
                    <a:pt x="139872" y="151414"/>
                  </a:lnTo>
                  <a:lnTo>
                    <a:pt x="158660" y="166027"/>
                  </a:lnTo>
                  <a:lnTo>
                    <a:pt x="170910" y="184220"/>
                  </a:lnTo>
                  <a:lnTo>
                    <a:pt x="172305" y="192815"/>
                  </a:lnTo>
                  <a:lnTo>
                    <a:pt x="170896" y="200885"/>
                  </a:lnTo>
                  <a:lnTo>
                    <a:pt x="167616" y="208604"/>
                  </a:lnTo>
                  <a:lnTo>
                    <a:pt x="151494" y="220301"/>
                  </a:lnTo>
                  <a:lnTo>
                    <a:pt x="140644" y="225058"/>
                  </a:lnTo>
                  <a:lnTo>
                    <a:pt x="119229" y="227224"/>
                  </a:lnTo>
                  <a:lnTo>
                    <a:pt x="55797" y="212870"/>
                  </a:lnTo>
                  <a:lnTo>
                    <a:pt x="24186" y="202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27643" y="379025"/>
              <a:ext cx="151964" cy="389556"/>
            </a:xfrm>
            <a:custGeom>
              <a:avLst/>
              <a:gdLst/>
              <a:ahLst/>
              <a:cxnLst/>
              <a:rect l="0" t="0" r="0" b="0"/>
              <a:pathLst>
                <a:path w="151964" h="389556">
                  <a:moveTo>
                    <a:pt x="15092" y="0"/>
                  </a:moveTo>
                  <a:lnTo>
                    <a:pt x="3639" y="52051"/>
                  </a:lnTo>
                  <a:lnTo>
                    <a:pt x="0" y="101990"/>
                  </a:lnTo>
                  <a:lnTo>
                    <a:pt x="3212" y="152662"/>
                  </a:lnTo>
                  <a:lnTo>
                    <a:pt x="4163" y="205891"/>
                  </a:lnTo>
                  <a:lnTo>
                    <a:pt x="7565" y="254417"/>
                  </a:lnTo>
                  <a:lnTo>
                    <a:pt x="12862" y="305840"/>
                  </a:lnTo>
                  <a:lnTo>
                    <a:pt x="14432" y="355002"/>
                  </a:lnTo>
                  <a:lnTo>
                    <a:pt x="13629" y="375368"/>
                  </a:lnTo>
                  <a:lnTo>
                    <a:pt x="11777" y="374248"/>
                  </a:lnTo>
                  <a:lnTo>
                    <a:pt x="9373" y="368822"/>
                  </a:lnTo>
                  <a:lnTo>
                    <a:pt x="5197" y="313587"/>
                  </a:lnTo>
                  <a:lnTo>
                    <a:pt x="10278" y="259255"/>
                  </a:lnTo>
                  <a:lnTo>
                    <a:pt x="19192" y="237667"/>
                  </a:lnTo>
                  <a:lnTo>
                    <a:pt x="24845" y="228635"/>
                  </a:lnTo>
                  <a:lnTo>
                    <a:pt x="40484" y="215480"/>
                  </a:lnTo>
                  <a:lnTo>
                    <a:pt x="49568" y="210334"/>
                  </a:lnTo>
                  <a:lnTo>
                    <a:pt x="57963" y="209243"/>
                  </a:lnTo>
                  <a:lnTo>
                    <a:pt x="73530" y="214270"/>
                  </a:lnTo>
                  <a:lnTo>
                    <a:pt x="88248" y="230542"/>
                  </a:lnTo>
                  <a:lnTo>
                    <a:pt x="122645" y="285297"/>
                  </a:lnTo>
                  <a:lnTo>
                    <a:pt x="140496" y="337808"/>
                  </a:lnTo>
                  <a:lnTo>
                    <a:pt x="15196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263834" y="252683"/>
            <a:ext cx="5959131" cy="804207"/>
            <a:chOff x="3263834" y="252683"/>
            <a:chExt cx="5959131" cy="804207"/>
          </a:xfrm>
        </p:grpSpPr>
        <p:sp>
          <p:nvSpPr>
            <p:cNvPr id="13" name="Freeform 12"/>
            <p:cNvSpPr/>
            <p:nvPr/>
          </p:nvSpPr>
          <p:spPr>
            <a:xfrm>
              <a:off x="3263834" y="600124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0" y="58617"/>
                  </a:lnTo>
                  <a:lnTo>
                    <a:pt x="15641" y="112791"/>
                  </a:lnTo>
                  <a:lnTo>
                    <a:pt x="28089" y="16231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4362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9119" y="580938"/>
              <a:ext cx="134565" cy="166586"/>
            </a:xfrm>
            <a:custGeom>
              <a:avLst/>
              <a:gdLst/>
              <a:ahLst/>
              <a:cxnLst/>
              <a:rect l="0" t="0" r="0" b="0"/>
              <a:pathLst>
                <a:path w="134565" h="166586">
                  <a:moveTo>
                    <a:pt x="0" y="29714"/>
                  </a:moveTo>
                  <a:lnTo>
                    <a:pt x="5589" y="91807"/>
                  </a:lnTo>
                  <a:lnTo>
                    <a:pt x="21331" y="145386"/>
                  </a:lnTo>
                  <a:lnTo>
                    <a:pt x="25858" y="159503"/>
                  </a:lnTo>
                  <a:lnTo>
                    <a:pt x="14397" y="113595"/>
                  </a:lnTo>
                  <a:lnTo>
                    <a:pt x="14412" y="60538"/>
                  </a:lnTo>
                  <a:lnTo>
                    <a:pt x="25333" y="10587"/>
                  </a:lnTo>
                  <a:lnTo>
                    <a:pt x="30927" y="4094"/>
                  </a:lnTo>
                  <a:lnTo>
                    <a:pt x="38166" y="936"/>
                  </a:lnTo>
                  <a:lnTo>
                    <a:pt x="46500" y="0"/>
                  </a:lnTo>
                  <a:lnTo>
                    <a:pt x="65120" y="5200"/>
                  </a:lnTo>
                  <a:lnTo>
                    <a:pt x="92215" y="21281"/>
                  </a:lnTo>
                  <a:lnTo>
                    <a:pt x="106495" y="35325"/>
                  </a:lnTo>
                  <a:lnTo>
                    <a:pt x="129086" y="83096"/>
                  </a:lnTo>
                  <a:lnTo>
                    <a:pt x="134564" y="119750"/>
                  </a:lnTo>
                  <a:lnTo>
                    <a:pt x="126342" y="166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05989" y="567983"/>
              <a:ext cx="213947" cy="400639"/>
            </a:xfrm>
            <a:custGeom>
              <a:avLst/>
              <a:gdLst/>
              <a:ahLst/>
              <a:cxnLst/>
              <a:rect l="0" t="0" r="0" b="0"/>
              <a:pathLst>
                <a:path w="213947" h="400639">
                  <a:moveTo>
                    <a:pt x="147399" y="105840"/>
                  </a:moveTo>
                  <a:lnTo>
                    <a:pt x="158578" y="89073"/>
                  </a:lnTo>
                  <a:lnTo>
                    <a:pt x="165529" y="56288"/>
                  </a:lnTo>
                  <a:lnTo>
                    <a:pt x="160917" y="33514"/>
                  </a:lnTo>
                  <a:lnTo>
                    <a:pt x="156411" y="22528"/>
                  </a:lnTo>
                  <a:lnTo>
                    <a:pt x="148727" y="14034"/>
                  </a:lnTo>
                  <a:lnTo>
                    <a:pt x="127712" y="1477"/>
                  </a:lnTo>
                  <a:lnTo>
                    <a:pt x="117897" y="0"/>
                  </a:lnTo>
                  <a:lnTo>
                    <a:pt x="100752" y="4598"/>
                  </a:lnTo>
                  <a:lnTo>
                    <a:pt x="77946" y="20340"/>
                  </a:lnTo>
                  <a:lnTo>
                    <a:pt x="61960" y="45412"/>
                  </a:lnTo>
                  <a:lnTo>
                    <a:pt x="49814" y="80657"/>
                  </a:lnTo>
                  <a:lnTo>
                    <a:pt x="48656" y="104006"/>
                  </a:lnTo>
                  <a:lnTo>
                    <a:pt x="53211" y="126082"/>
                  </a:lnTo>
                  <a:lnTo>
                    <a:pt x="63034" y="147592"/>
                  </a:lnTo>
                  <a:lnTo>
                    <a:pt x="78318" y="162611"/>
                  </a:lnTo>
                  <a:lnTo>
                    <a:pt x="87307" y="168254"/>
                  </a:lnTo>
                  <a:lnTo>
                    <a:pt x="95639" y="169676"/>
                  </a:lnTo>
                  <a:lnTo>
                    <a:pt x="103534" y="168285"/>
                  </a:lnTo>
                  <a:lnTo>
                    <a:pt x="111137" y="165017"/>
                  </a:lnTo>
                  <a:lnTo>
                    <a:pt x="133015" y="143651"/>
                  </a:lnTo>
                  <a:lnTo>
                    <a:pt x="152963" y="104774"/>
                  </a:lnTo>
                  <a:lnTo>
                    <a:pt x="156957" y="105129"/>
                  </a:lnTo>
                  <a:lnTo>
                    <a:pt x="160791" y="108876"/>
                  </a:lnTo>
                  <a:lnTo>
                    <a:pt x="182583" y="156916"/>
                  </a:lnTo>
                  <a:lnTo>
                    <a:pt x="199366" y="216492"/>
                  </a:lnTo>
                  <a:lnTo>
                    <a:pt x="213946" y="268337"/>
                  </a:lnTo>
                  <a:lnTo>
                    <a:pt x="213390" y="309705"/>
                  </a:lnTo>
                  <a:lnTo>
                    <a:pt x="205816" y="346009"/>
                  </a:lnTo>
                  <a:lnTo>
                    <a:pt x="199212" y="354860"/>
                  </a:lnTo>
                  <a:lnTo>
                    <a:pt x="168730" y="372906"/>
                  </a:lnTo>
                  <a:lnTo>
                    <a:pt x="135782" y="384492"/>
                  </a:lnTo>
                  <a:lnTo>
                    <a:pt x="75174" y="394959"/>
                  </a:lnTo>
                  <a:lnTo>
                    <a:pt x="13944" y="399890"/>
                  </a:lnTo>
                  <a:lnTo>
                    <a:pt x="0" y="400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69635" y="284269"/>
              <a:ext cx="20625" cy="484312"/>
            </a:xfrm>
            <a:custGeom>
              <a:avLst/>
              <a:gdLst/>
              <a:ahLst/>
              <a:cxnLst/>
              <a:rect l="0" t="0" r="0" b="0"/>
              <a:pathLst>
                <a:path w="20625" h="484312">
                  <a:moveTo>
                    <a:pt x="10095" y="0"/>
                  </a:moveTo>
                  <a:lnTo>
                    <a:pt x="2859" y="29896"/>
                  </a:lnTo>
                  <a:lnTo>
                    <a:pt x="542" y="87497"/>
                  </a:lnTo>
                  <a:lnTo>
                    <a:pt x="0" y="132864"/>
                  </a:lnTo>
                  <a:lnTo>
                    <a:pt x="6888" y="196260"/>
                  </a:lnTo>
                  <a:lnTo>
                    <a:pt x="10315" y="242075"/>
                  </a:lnTo>
                  <a:lnTo>
                    <a:pt x="17049" y="304783"/>
                  </a:lnTo>
                  <a:lnTo>
                    <a:pt x="19565" y="367166"/>
                  </a:lnTo>
                  <a:lnTo>
                    <a:pt x="20310" y="422045"/>
                  </a:lnTo>
                  <a:lnTo>
                    <a:pt x="2062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46325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6955" y="8334"/>
                  </a:lnTo>
                  <a:lnTo>
                    <a:pt x="106418" y="10095"/>
                  </a:lnTo>
                  <a:lnTo>
                    <a:pt x="55448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7226" y="586333"/>
              <a:ext cx="142196" cy="188402"/>
            </a:xfrm>
            <a:custGeom>
              <a:avLst/>
              <a:gdLst/>
              <a:ahLst/>
              <a:cxnLst/>
              <a:rect l="0" t="0" r="0" b="0"/>
              <a:pathLst>
                <a:path w="142196" h="188402">
                  <a:moveTo>
                    <a:pt x="123603" y="34848"/>
                  </a:moveTo>
                  <a:lnTo>
                    <a:pt x="118013" y="18080"/>
                  </a:lnTo>
                  <a:lnTo>
                    <a:pt x="105911" y="6729"/>
                  </a:lnTo>
                  <a:lnTo>
                    <a:pt x="97770" y="2064"/>
                  </a:lnTo>
                  <a:lnTo>
                    <a:pt x="79366" y="0"/>
                  </a:lnTo>
                  <a:lnTo>
                    <a:pt x="60658" y="4152"/>
                  </a:lnTo>
                  <a:lnTo>
                    <a:pt x="29584" y="25882"/>
                  </a:lnTo>
                  <a:lnTo>
                    <a:pt x="16306" y="40222"/>
                  </a:lnTo>
                  <a:lnTo>
                    <a:pt x="6505" y="58293"/>
                  </a:lnTo>
                  <a:lnTo>
                    <a:pt x="0" y="93787"/>
                  </a:lnTo>
                  <a:lnTo>
                    <a:pt x="3661" y="128350"/>
                  </a:lnTo>
                  <a:lnTo>
                    <a:pt x="12193" y="146985"/>
                  </a:lnTo>
                  <a:lnTo>
                    <a:pt x="36735" y="178011"/>
                  </a:lnTo>
                  <a:lnTo>
                    <a:pt x="56529" y="186213"/>
                  </a:lnTo>
                  <a:lnTo>
                    <a:pt x="68358" y="188401"/>
                  </a:lnTo>
                  <a:lnTo>
                    <a:pt x="90861" y="184592"/>
                  </a:lnTo>
                  <a:lnTo>
                    <a:pt x="101774" y="180301"/>
                  </a:lnTo>
                  <a:lnTo>
                    <a:pt x="117021" y="166174"/>
                  </a:lnTo>
                  <a:lnTo>
                    <a:pt x="136341" y="128509"/>
                  </a:lnTo>
                  <a:lnTo>
                    <a:pt x="142195" y="92105"/>
                  </a:lnTo>
                  <a:lnTo>
                    <a:pt x="138340" y="57272"/>
                  </a:lnTo>
                  <a:lnTo>
                    <a:pt x="113074" y="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528" y="566555"/>
              <a:ext cx="176658" cy="191497"/>
            </a:xfrm>
            <a:custGeom>
              <a:avLst/>
              <a:gdLst/>
              <a:ahLst/>
              <a:cxnLst/>
              <a:rect l="0" t="0" r="0" b="0"/>
              <a:pathLst>
                <a:path w="176658" h="191497">
                  <a:moveTo>
                    <a:pt x="0" y="65154"/>
                  </a:moveTo>
                  <a:lnTo>
                    <a:pt x="17959" y="119029"/>
                  </a:lnTo>
                  <a:lnTo>
                    <a:pt x="28547" y="163274"/>
                  </a:lnTo>
                  <a:lnTo>
                    <a:pt x="29560" y="176191"/>
                  </a:lnTo>
                  <a:lnTo>
                    <a:pt x="27896" y="182463"/>
                  </a:lnTo>
                  <a:lnTo>
                    <a:pt x="24446" y="184304"/>
                  </a:lnTo>
                  <a:lnTo>
                    <a:pt x="19807" y="183192"/>
                  </a:lnTo>
                  <a:lnTo>
                    <a:pt x="16714" y="176601"/>
                  </a:lnTo>
                  <a:lnTo>
                    <a:pt x="11343" y="113481"/>
                  </a:lnTo>
                  <a:lnTo>
                    <a:pt x="11859" y="51910"/>
                  </a:lnTo>
                  <a:lnTo>
                    <a:pt x="16190" y="26513"/>
                  </a:lnTo>
                  <a:lnTo>
                    <a:pt x="22492" y="17167"/>
                  </a:lnTo>
                  <a:lnTo>
                    <a:pt x="41972" y="3662"/>
                  </a:lnTo>
                  <a:lnTo>
                    <a:pt x="66228" y="0"/>
                  </a:lnTo>
                  <a:lnTo>
                    <a:pt x="79247" y="661"/>
                  </a:lnTo>
                  <a:lnTo>
                    <a:pt x="103071" y="10754"/>
                  </a:lnTo>
                  <a:lnTo>
                    <a:pt x="133095" y="36168"/>
                  </a:lnTo>
                  <a:lnTo>
                    <a:pt x="148061" y="56951"/>
                  </a:lnTo>
                  <a:lnTo>
                    <a:pt x="171129" y="116485"/>
                  </a:lnTo>
                  <a:lnTo>
                    <a:pt x="176657" y="154583"/>
                  </a:lnTo>
                  <a:lnTo>
                    <a:pt x="174831" y="172361"/>
                  </a:lnTo>
                  <a:lnTo>
                    <a:pt x="168456" y="191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2497" y="58959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98786" y="7236"/>
                  </a:lnTo>
                  <a:lnTo>
                    <a:pt x="4256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95751" y="252683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3425"/>
                  </a:lnTo>
                  <a:lnTo>
                    <a:pt x="0" y="234039"/>
                  </a:lnTo>
                  <a:lnTo>
                    <a:pt x="0" y="294581"/>
                  </a:lnTo>
                  <a:lnTo>
                    <a:pt x="1170" y="353876"/>
                  </a:lnTo>
                  <a:lnTo>
                    <a:pt x="8333" y="413963"/>
                  </a:lnTo>
                  <a:lnTo>
                    <a:pt x="10095" y="475875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27378" y="284269"/>
              <a:ext cx="1" cy="473783"/>
            </a:xfrm>
            <a:custGeom>
              <a:avLst/>
              <a:gdLst/>
              <a:ahLst/>
              <a:cxnLst/>
              <a:rect l="0" t="0" r="0" b="0"/>
              <a:pathLst>
                <a:path w="1" h="473783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78957"/>
                  </a:lnTo>
                  <a:lnTo>
                    <a:pt x="0" y="239288"/>
                  </a:lnTo>
                  <a:lnTo>
                    <a:pt x="0" y="291869"/>
                  </a:lnTo>
                  <a:lnTo>
                    <a:pt x="0" y="354241"/>
                  </a:lnTo>
                  <a:lnTo>
                    <a:pt x="0" y="403918"/>
                  </a:lnTo>
                  <a:lnTo>
                    <a:pt x="0" y="45326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06279" y="589595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7483" y="0"/>
                  </a:lnTo>
                  <a:lnTo>
                    <a:pt x="122536" y="5590"/>
                  </a:lnTo>
                  <a:lnTo>
                    <a:pt x="5938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54154" y="621181"/>
              <a:ext cx="10095" cy="157928"/>
            </a:xfrm>
            <a:custGeom>
              <a:avLst/>
              <a:gdLst/>
              <a:ahLst/>
              <a:cxnLst/>
              <a:rect l="0" t="0" r="0" b="0"/>
              <a:pathLst>
                <a:path w="10095" h="157928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6" y="140389"/>
                  </a:lnTo>
                  <a:lnTo>
                    <a:pt x="1009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74777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37948" y="592524"/>
              <a:ext cx="195265" cy="464366"/>
            </a:xfrm>
            <a:custGeom>
              <a:avLst/>
              <a:gdLst/>
              <a:ahLst/>
              <a:cxnLst/>
              <a:rect l="0" t="0" r="0" b="0"/>
              <a:pathLst>
                <a:path w="195265" h="464366">
                  <a:moveTo>
                    <a:pt x="147399" y="133942"/>
                  </a:moveTo>
                  <a:lnTo>
                    <a:pt x="164167" y="122763"/>
                  </a:lnTo>
                  <a:lnTo>
                    <a:pt x="169106" y="113621"/>
                  </a:lnTo>
                  <a:lnTo>
                    <a:pt x="174594" y="87866"/>
                  </a:lnTo>
                  <a:lnTo>
                    <a:pt x="172095" y="51659"/>
                  </a:lnTo>
                  <a:lnTo>
                    <a:pt x="163834" y="32641"/>
                  </a:lnTo>
                  <a:lnTo>
                    <a:pt x="158356" y="24294"/>
                  </a:lnTo>
                  <a:lnTo>
                    <a:pt x="142910" y="11900"/>
                  </a:lnTo>
                  <a:lnTo>
                    <a:pt x="123177" y="3662"/>
                  </a:lnTo>
                  <a:lnTo>
                    <a:pt x="98809" y="0"/>
                  </a:lnTo>
                  <a:lnTo>
                    <a:pt x="78620" y="4612"/>
                  </a:lnTo>
                  <a:lnTo>
                    <a:pt x="69961" y="9118"/>
                  </a:lnTo>
                  <a:lnTo>
                    <a:pt x="57220" y="23482"/>
                  </a:lnTo>
                  <a:lnTo>
                    <a:pt x="48828" y="42735"/>
                  </a:lnTo>
                  <a:lnTo>
                    <a:pt x="43440" y="96342"/>
                  </a:lnTo>
                  <a:lnTo>
                    <a:pt x="47965" y="151731"/>
                  </a:lnTo>
                  <a:lnTo>
                    <a:pt x="56803" y="171484"/>
                  </a:lnTo>
                  <a:lnTo>
                    <a:pt x="62435" y="180027"/>
                  </a:lnTo>
                  <a:lnTo>
                    <a:pt x="70869" y="185722"/>
                  </a:lnTo>
                  <a:lnTo>
                    <a:pt x="92718" y="192050"/>
                  </a:lnTo>
                  <a:lnTo>
                    <a:pt x="102757" y="191398"/>
                  </a:lnTo>
                  <a:lnTo>
                    <a:pt x="120149" y="184434"/>
                  </a:lnTo>
                  <a:lnTo>
                    <a:pt x="143094" y="161771"/>
                  </a:lnTo>
                  <a:lnTo>
                    <a:pt x="159121" y="127240"/>
                  </a:lnTo>
                  <a:lnTo>
                    <a:pt x="166612" y="84178"/>
                  </a:lnTo>
                  <a:lnTo>
                    <a:pt x="168213" y="135895"/>
                  </a:lnTo>
                  <a:lnTo>
                    <a:pt x="173973" y="190283"/>
                  </a:lnTo>
                  <a:lnTo>
                    <a:pt x="179165" y="253562"/>
                  </a:lnTo>
                  <a:lnTo>
                    <a:pt x="187122" y="310429"/>
                  </a:lnTo>
                  <a:lnTo>
                    <a:pt x="191924" y="361709"/>
                  </a:lnTo>
                  <a:lnTo>
                    <a:pt x="195264" y="390760"/>
                  </a:lnTo>
                  <a:lnTo>
                    <a:pt x="192849" y="415369"/>
                  </a:lnTo>
                  <a:lnTo>
                    <a:pt x="179323" y="448955"/>
                  </a:lnTo>
                  <a:lnTo>
                    <a:pt x="169851" y="456254"/>
                  </a:lnTo>
                  <a:lnTo>
                    <a:pt x="143730" y="464365"/>
                  </a:lnTo>
                  <a:lnTo>
                    <a:pt x="115742" y="461731"/>
                  </a:lnTo>
                  <a:lnTo>
                    <a:pt x="54058" y="446565"/>
                  </a:lnTo>
                  <a:lnTo>
                    <a:pt x="0" y="428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90632" y="379025"/>
              <a:ext cx="294799" cy="437251"/>
            </a:xfrm>
            <a:custGeom>
              <a:avLst/>
              <a:gdLst/>
              <a:ahLst/>
              <a:cxnLst/>
              <a:rect l="0" t="0" r="0" b="0"/>
              <a:pathLst>
                <a:path w="294799" h="437251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4749" y="169905"/>
                  </a:lnTo>
                  <a:lnTo>
                    <a:pt x="35149" y="232057"/>
                  </a:lnTo>
                  <a:lnTo>
                    <a:pt x="40051" y="294926"/>
                  </a:lnTo>
                  <a:lnTo>
                    <a:pt x="41503" y="346829"/>
                  </a:lnTo>
                  <a:lnTo>
                    <a:pt x="41933" y="391843"/>
                  </a:lnTo>
                  <a:lnTo>
                    <a:pt x="40823" y="396930"/>
                  </a:lnTo>
                  <a:lnTo>
                    <a:pt x="38914" y="395641"/>
                  </a:lnTo>
                  <a:lnTo>
                    <a:pt x="34842" y="381731"/>
                  </a:lnTo>
                  <a:lnTo>
                    <a:pt x="33720" y="348762"/>
                  </a:lnTo>
                  <a:lnTo>
                    <a:pt x="46367" y="294972"/>
                  </a:lnTo>
                  <a:lnTo>
                    <a:pt x="51968" y="286726"/>
                  </a:lnTo>
                  <a:lnTo>
                    <a:pt x="67550" y="274443"/>
                  </a:lnTo>
                  <a:lnTo>
                    <a:pt x="75449" y="273039"/>
                  </a:lnTo>
                  <a:lnTo>
                    <a:pt x="83055" y="274443"/>
                  </a:lnTo>
                  <a:lnTo>
                    <a:pt x="90465" y="277719"/>
                  </a:lnTo>
                  <a:lnTo>
                    <a:pt x="112072" y="299096"/>
                  </a:lnTo>
                  <a:lnTo>
                    <a:pt x="133292" y="333247"/>
                  </a:lnTo>
                  <a:lnTo>
                    <a:pt x="145782" y="378519"/>
                  </a:lnTo>
                  <a:lnTo>
                    <a:pt x="148661" y="378688"/>
                  </a:lnTo>
                  <a:lnTo>
                    <a:pt x="151750" y="375291"/>
                  </a:lnTo>
                  <a:lnTo>
                    <a:pt x="167452" y="345793"/>
                  </a:lnTo>
                  <a:lnTo>
                    <a:pt x="192335" y="324596"/>
                  </a:lnTo>
                  <a:lnTo>
                    <a:pt x="251762" y="297597"/>
                  </a:lnTo>
                  <a:lnTo>
                    <a:pt x="290705" y="266167"/>
                  </a:lnTo>
                  <a:lnTo>
                    <a:pt x="293239" y="259333"/>
                  </a:lnTo>
                  <a:lnTo>
                    <a:pt x="292589" y="252437"/>
                  </a:lnTo>
                  <a:lnTo>
                    <a:pt x="289816" y="245501"/>
                  </a:lnTo>
                  <a:lnTo>
                    <a:pt x="277376" y="234674"/>
                  </a:lnTo>
                  <a:lnTo>
                    <a:pt x="269145" y="230149"/>
                  </a:lnTo>
                  <a:lnTo>
                    <a:pt x="260148" y="229472"/>
                  </a:lnTo>
                  <a:lnTo>
                    <a:pt x="240794" y="234959"/>
                  </a:lnTo>
                  <a:lnTo>
                    <a:pt x="210167" y="251202"/>
                  </a:lnTo>
                  <a:lnTo>
                    <a:pt x="195573" y="270353"/>
                  </a:lnTo>
                  <a:lnTo>
                    <a:pt x="176672" y="320775"/>
                  </a:lnTo>
                  <a:lnTo>
                    <a:pt x="176479" y="361897"/>
                  </a:lnTo>
                  <a:lnTo>
                    <a:pt x="189421" y="398127"/>
                  </a:lnTo>
                  <a:lnTo>
                    <a:pt x="207800" y="417151"/>
                  </a:lnTo>
                  <a:lnTo>
                    <a:pt x="231565" y="431066"/>
                  </a:lnTo>
                  <a:lnTo>
                    <a:pt x="257726" y="437250"/>
                  </a:lnTo>
                  <a:lnTo>
                    <a:pt x="275592" y="436879"/>
                  </a:lnTo>
                  <a:lnTo>
                    <a:pt x="29479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50064" y="558010"/>
              <a:ext cx="164350" cy="195950"/>
            </a:xfrm>
            <a:custGeom>
              <a:avLst/>
              <a:gdLst/>
              <a:ahLst/>
              <a:cxnLst/>
              <a:rect l="0" t="0" r="0" b="0"/>
              <a:pathLst>
                <a:path w="164350" h="195950">
                  <a:moveTo>
                    <a:pt x="114350" y="0"/>
                  </a:moveTo>
                  <a:lnTo>
                    <a:pt x="90304" y="9575"/>
                  </a:lnTo>
                  <a:lnTo>
                    <a:pt x="32348" y="52997"/>
                  </a:lnTo>
                  <a:lnTo>
                    <a:pt x="2486" y="86378"/>
                  </a:lnTo>
                  <a:lnTo>
                    <a:pt x="0" y="95020"/>
                  </a:lnTo>
                  <a:lnTo>
                    <a:pt x="682" y="103121"/>
                  </a:lnTo>
                  <a:lnTo>
                    <a:pt x="3476" y="110861"/>
                  </a:lnTo>
                  <a:lnTo>
                    <a:pt x="10019" y="116021"/>
                  </a:lnTo>
                  <a:lnTo>
                    <a:pt x="29766" y="121755"/>
                  </a:lnTo>
                  <a:lnTo>
                    <a:pt x="91051" y="128857"/>
                  </a:lnTo>
                  <a:lnTo>
                    <a:pt x="124214" y="140735"/>
                  </a:lnTo>
                  <a:lnTo>
                    <a:pt x="161273" y="165710"/>
                  </a:lnTo>
                  <a:lnTo>
                    <a:pt x="164349" y="172474"/>
                  </a:lnTo>
                  <a:lnTo>
                    <a:pt x="164061" y="179324"/>
                  </a:lnTo>
                  <a:lnTo>
                    <a:pt x="161529" y="186230"/>
                  </a:lnTo>
                  <a:lnTo>
                    <a:pt x="155161" y="190833"/>
                  </a:lnTo>
                  <a:lnTo>
                    <a:pt x="135608" y="195949"/>
                  </a:lnTo>
                  <a:lnTo>
                    <a:pt x="84927" y="191997"/>
                  </a:lnTo>
                  <a:lnTo>
                    <a:pt x="39215" y="190004"/>
                  </a:lnTo>
                  <a:lnTo>
                    <a:pt x="1959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91406" y="336911"/>
              <a:ext cx="30937" cy="473784"/>
            </a:xfrm>
            <a:custGeom>
              <a:avLst/>
              <a:gdLst/>
              <a:ahLst/>
              <a:cxnLst/>
              <a:rect l="0" t="0" r="0" b="0"/>
              <a:pathLst>
                <a:path w="30937" h="473784">
                  <a:moveTo>
                    <a:pt x="9879" y="0"/>
                  </a:moveTo>
                  <a:lnTo>
                    <a:pt x="1545" y="52051"/>
                  </a:lnTo>
                  <a:lnTo>
                    <a:pt x="0" y="111349"/>
                  </a:lnTo>
                  <a:lnTo>
                    <a:pt x="2662" y="171423"/>
                  </a:lnTo>
                  <a:lnTo>
                    <a:pt x="8453" y="233643"/>
                  </a:lnTo>
                  <a:lnTo>
                    <a:pt x="10767" y="289824"/>
                  </a:lnTo>
                  <a:lnTo>
                    <a:pt x="18907" y="352375"/>
                  </a:lnTo>
                  <a:lnTo>
                    <a:pt x="27346" y="414619"/>
                  </a:lnTo>
                  <a:lnTo>
                    <a:pt x="30936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5471" y="526424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2301" y="0"/>
                  </a:lnTo>
                  <a:lnTo>
                    <a:pt x="137697" y="0"/>
                  </a:lnTo>
                  <a:lnTo>
                    <a:pt x="84473" y="0"/>
                  </a:lnTo>
                  <a:lnTo>
                    <a:pt x="378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39124" y="500598"/>
              <a:ext cx="150398" cy="435202"/>
            </a:xfrm>
            <a:custGeom>
              <a:avLst/>
              <a:gdLst/>
              <a:ahLst/>
              <a:cxnLst/>
              <a:rect l="0" t="0" r="0" b="0"/>
              <a:pathLst>
                <a:path w="150398" h="435202">
                  <a:moveTo>
                    <a:pt x="41187" y="120583"/>
                  </a:moveTo>
                  <a:lnTo>
                    <a:pt x="41187" y="179200"/>
                  </a:lnTo>
                  <a:lnTo>
                    <a:pt x="48422" y="241779"/>
                  </a:lnTo>
                  <a:lnTo>
                    <a:pt x="51910" y="294273"/>
                  </a:lnTo>
                  <a:lnTo>
                    <a:pt x="58662" y="351421"/>
                  </a:lnTo>
                  <a:lnTo>
                    <a:pt x="61536" y="413839"/>
                  </a:lnTo>
                  <a:lnTo>
                    <a:pt x="61773" y="428391"/>
                  </a:lnTo>
                  <a:lnTo>
                    <a:pt x="59590" y="434582"/>
                  </a:lnTo>
                  <a:lnTo>
                    <a:pt x="55795" y="435201"/>
                  </a:lnTo>
                  <a:lnTo>
                    <a:pt x="50926" y="432104"/>
                  </a:lnTo>
                  <a:lnTo>
                    <a:pt x="42395" y="416184"/>
                  </a:lnTo>
                  <a:lnTo>
                    <a:pt x="27387" y="356658"/>
                  </a:lnTo>
                  <a:lnTo>
                    <a:pt x="20236" y="314802"/>
                  </a:lnTo>
                  <a:lnTo>
                    <a:pt x="13158" y="270074"/>
                  </a:lnTo>
                  <a:lnTo>
                    <a:pt x="6112" y="226798"/>
                  </a:lnTo>
                  <a:lnTo>
                    <a:pt x="2202" y="184167"/>
                  </a:lnTo>
                  <a:lnTo>
                    <a:pt x="0" y="120705"/>
                  </a:lnTo>
                  <a:lnTo>
                    <a:pt x="1824" y="80863"/>
                  </a:lnTo>
                  <a:lnTo>
                    <a:pt x="16006" y="34465"/>
                  </a:lnTo>
                  <a:lnTo>
                    <a:pt x="28435" y="13678"/>
                  </a:lnTo>
                  <a:lnTo>
                    <a:pt x="37365" y="7199"/>
                  </a:lnTo>
                  <a:lnTo>
                    <a:pt x="59765" y="0"/>
                  </a:lnTo>
                  <a:lnTo>
                    <a:pt x="93095" y="1537"/>
                  </a:lnTo>
                  <a:lnTo>
                    <a:pt x="111440" y="9572"/>
                  </a:lnTo>
                  <a:lnTo>
                    <a:pt x="119608" y="14990"/>
                  </a:lnTo>
                  <a:lnTo>
                    <a:pt x="131802" y="33488"/>
                  </a:lnTo>
                  <a:lnTo>
                    <a:pt x="149163" y="83492"/>
                  </a:lnTo>
                  <a:lnTo>
                    <a:pt x="150397" y="107607"/>
                  </a:lnTo>
                  <a:lnTo>
                    <a:pt x="145877" y="130024"/>
                  </a:lnTo>
                  <a:lnTo>
                    <a:pt x="130177" y="161205"/>
                  </a:lnTo>
                  <a:lnTo>
                    <a:pt x="97042" y="200643"/>
                  </a:lnTo>
                  <a:lnTo>
                    <a:pt x="51715" y="225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51469" y="535960"/>
              <a:ext cx="137261" cy="179129"/>
            </a:xfrm>
            <a:custGeom>
              <a:avLst/>
              <a:gdLst/>
              <a:ahLst/>
              <a:cxnLst/>
              <a:rect l="0" t="0" r="0" b="0"/>
              <a:pathLst>
                <a:path w="137261" h="179129">
                  <a:moveTo>
                    <a:pt x="81526" y="43107"/>
                  </a:moveTo>
                  <a:lnTo>
                    <a:pt x="81526" y="20750"/>
                  </a:lnTo>
                  <a:lnTo>
                    <a:pt x="78017" y="12995"/>
                  </a:lnTo>
                  <a:lnTo>
                    <a:pt x="64758" y="1258"/>
                  </a:lnTo>
                  <a:lnTo>
                    <a:pt x="57479" y="0"/>
                  </a:lnTo>
                  <a:lnTo>
                    <a:pt x="50287" y="1500"/>
                  </a:lnTo>
                  <a:lnTo>
                    <a:pt x="28986" y="14791"/>
                  </a:lnTo>
                  <a:lnTo>
                    <a:pt x="21933" y="20720"/>
                  </a:lnTo>
                  <a:lnTo>
                    <a:pt x="6417" y="51422"/>
                  </a:lnTo>
                  <a:lnTo>
                    <a:pt x="0" y="90154"/>
                  </a:lnTo>
                  <a:lnTo>
                    <a:pt x="3688" y="136855"/>
                  </a:lnTo>
                  <a:lnTo>
                    <a:pt x="9746" y="150060"/>
                  </a:lnTo>
                  <a:lnTo>
                    <a:pt x="28957" y="170970"/>
                  </a:lnTo>
                  <a:lnTo>
                    <a:pt x="39461" y="176312"/>
                  </a:lnTo>
                  <a:lnTo>
                    <a:pt x="60491" y="179128"/>
                  </a:lnTo>
                  <a:lnTo>
                    <a:pt x="81536" y="173361"/>
                  </a:lnTo>
                  <a:lnTo>
                    <a:pt x="101417" y="161829"/>
                  </a:lnTo>
                  <a:lnTo>
                    <a:pt x="124595" y="135606"/>
                  </a:lnTo>
                  <a:lnTo>
                    <a:pt x="134982" y="115803"/>
                  </a:lnTo>
                  <a:lnTo>
                    <a:pt x="137260" y="92184"/>
                  </a:lnTo>
                  <a:lnTo>
                    <a:pt x="129190" y="44482"/>
                  </a:lnTo>
                  <a:lnTo>
                    <a:pt x="119867" y="28900"/>
                  </a:lnTo>
                  <a:lnTo>
                    <a:pt x="102583" y="11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38280" y="558010"/>
              <a:ext cx="52643" cy="178985"/>
            </a:xfrm>
            <a:custGeom>
              <a:avLst/>
              <a:gdLst/>
              <a:ahLst/>
              <a:cxnLst/>
              <a:rect l="0" t="0" r="0" b="0"/>
              <a:pathLst>
                <a:path w="52643" h="178985">
                  <a:moveTo>
                    <a:pt x="0" y="0"/>
                  </a:moveTo>
                  <a:lnTo>
                    <a:pt x="15641" y="17981"/>
                  </a:lnTo>
                  <a:lnTo>
                    <a:pt x="38436" y="74354"/>
                  </a:lnTo>
                  <a:lnTo>
                    <a:pt x="49489" y="119062"/>
                  </a:lnTo>
                  <a:lnTo>
                    <a:pt x="5264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38280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33036" y="539701"/>
              <a:ext cx="150793" cy="207823"/>
            </a:xfrm>
            <a:custGeom>
              <a:avLst/>
              <a:gdLst/>
              <a:ahLst/>
              <a:cxnLst/>
              <a:rect l="0" t="0" r="0" b="0"/>
              <a:pathLst>
                <a:path w="150793" h="207823">
                  <a:moveTo>
                    <a:pt x="0" y="49894"/>
                  </a:moveTo>
                  <a:lnTo>
                    <a:pt x="16788" y="112175"/>
                  </a:lnTo>
                  <a:lnTo>
                    <a:pt x="18622" y="144257"/>
                  </a:lnTo>
                  <a:lnTo>
                    <a:pt x="17094" y="144388"/>
                  </a:lnTo>
                  <a:lnTo>
                    <a:pt x="14906" y="140966"/>
                  </a:lnTo>
                  <a:lnTo>
                    <a:pt x="4157" y="92277"/>
                  </a:lnTo>
                  <a:lnTo>
                    <a:pt x="2402" y="39835"/>
                  </a:lnTo>
                  <a:lnTo>
                    <a:pt x="6137" y="12668"/>
                  </a:lnTo>
                  <a:lnTo>
                    <a:pt x="13450" y="5190"/>
                  </a:lnTo>
                  <a:lnTo>
                    <a:pt x="24174" y="1374"/>
                  </a:lnTo>
                  <a:lnTo>
                    <a:pt x="37173" y="0"/>
                  </a:lnTo>
                  <a:lnTo>
                    <a:pt x="49348" y="3763"/>
                  </a:lnTo>
                  <a:lnTo>
                    <a:pt x="72235" y="20423"/>
                  </a:lnTo>
                  <a:lnTo>
                    <a:pt x="93673" y="50521"/>
                  </a:lnTo>
                  <a:lnTo>
                    <a:pt x="119802" y="100538"/>
                  </a:lnTo>
                  <a:lnTo>
                    <a:pt x="148892" y="163827"/>
                  </a:lnTo>
                  <a:lnTo>
                    <a:pt x="150792" y="182809"/>
                  </a:lnTo>
                  <a:lnTo>
                    <a:pt x="147399" y="207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75192" y="315854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3119" y="52051"/>
                  </a:lnTo>
                  <a:lnTo>
                    <a:pt x="8333" y="111349"/>
                  </a:lnTo>
                  <a:lnTo>
                    <a:pt x="12998" y="171423"/>
                  </a:lnTo>
                  <a:lnTo>
                    <a:pt x="19465" y="233643"/>
                  </a:lnTo>
                  <a:lnTo>
                    <a:pt x="27977" y="286098"/>
                  </a:lnTo>
                  <a:lnTo>
                    <a:pt x="31686" y="338234"/>
                  </a:lnTo>
                  <a:lnTo>
                    <a:pt x="39708" y="395838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17264" y="473782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25652" y="0"/>
                  </a:lnTo>
                  <a:lnTo>
                    <a:pt x="171479" y="7236"/>
                  </a:lnTo>
                  <a:lnTo>
                    <a:pt x="112598" y="9878"/>
                  </a:lnTo>
                  <a:lnTo>
                    <a:pt x="50578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69209" y="579067"/>
              <a:ext cx="27123" cy="178985"/>
            </a:xfrm>
            <a:custGeom>
              <a:avLst/>
              <a:gdLst/>
              <a:ahLst/>
              <a:cxnLst/>
              <a:rect l="0" t="0" r="0" b="0"/>
              <a:pathLst>
                <a:path w="27123" h="178985">
                  <a:moveTo>
                    <a:pt x="6065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45102"/>
                  </a:lnTo>
                  <a:lnTo>
                    <a:pt x="2712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54218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3989" y="550415"/>
              <a:ext cx="164499" cy="218166"/>
            </a:xfrm>
            <a:custGeom>
              <a:avLst/>
              <a:gdLst/>
              <a:ahLst/>
              <a:cxnLst/>
              <a:rect l="0" t="0" r="0" b="0"/>
              <a:pathLst>
                <a:path w="164499" h="218166">
                  <a:moveTo>
                    <a:pt x="6570" y="49709"/>
                  </a:moveTo>
                  <a:lnTo>
                    <a:pt x="14903" y="106973"/>
                  </a:lnTo>
                  <a:lnTo>
                    <a:pt x="16665" y="167865"/>
                  </a:lnTo>
                  <a:lnTo>
                    <a:pt x="15640" y="174103"/>
                  </a:lnTo>
                  <a:lnTo>
                    <a:pt x="13786" y="174752"/>
                  </a:lnTo>
                  <a:lnTo>
                    <a:pt x="11381" y="171676"/>
                  </a:lnTo>
                  <a:lnTo>
                    <a:pt x="285" y="133116"/>
                  </a:lnTo>
                  <a:lnTo>
                    <a:pt x="0" y="80439"/>
                  </a:lnTo>
                  <a:lnTo>
                    <a:pt x="10862" y="30563"/>
                  </a:lnTo>
                  <a:lnTo>
                    <a:pt x="23685" y="11564"/>
                  </a:lnTo>
                  <a:lnTo>
                    <a:pt x="32018" y="3222"/>
                  </a:lnTo>
                  <a:lnTo>
                    <a:pt x="41083" y="0"/>
                  </a:lnTo>
                  <a:lnTo>
                    <a:pt x="50636" y="192"/>
                  </a:lnTo>
                  <a:lnTo>
                    <a:pt x="71779" y="7814"/>
                  </a:lnTo>
                  <a:lnTo>
                    <a:pt x="96773" y="22900"/>
                  </a:lnTo>
                  <a:lnTo>
                    <a:pt x="117240" y="47543"/>
                  </a:lnTo>
                  <a:lnTo>
                    <a:pt x="143854" y="105433"/>
                  </a:lnTo>
                  <a:lnTo>
                    <a:pt x="156562" y="153437"/>
                  </a:lnTo>
                  <a:lnTo>
                    <a:pt x="163452" y="212428"/>
                  </a:lnTo>
                  <a:lnTo>
                    <a:pt x="164498" y="218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17605" y="336911"/>
              <a:ext cx="330975" cy="463255"/>
            </a:xfrm>
            <a:custGeom>
              <a:avLst/>
              <a:gdLst/>
              <a:ahLst/>
              <a:cxnLst/>
              <a:rect l="0" t="0" r="0" b="0"/>
              <a:pathLst>
                <a:path w="330975" h="463255">
                  <a:moveTo>
                    <a:pt x="26208" y="463254"/>
                  </a:moveTo>
                  <a:lnTo>
                    <a:pt x="18972" y="434528"/>
                  </a:lnTo>
                  <a:lnTo>
                    <a:pt x="15485" y="385333"/>
                  </a:lnTo>
                  <a:lnTo>
                    <a:pt x="8733" y="330852"/>
                  </a:lnTo>
                  <a:lnTo>
                    <a:pt x="6743" y="287036"/>
                  </a:lnTo>
                  <a:lnTo>
                    <a:pt x="5858" y="243385"/>
                  </a:lnTo>
                  <a:lnTo>
                    <a:pt x="2242" y="185588"/>
                  </a:lnTo>
                  <a:lnTo>
                    <a:pt x="0" y="141947"/>
                  </a:lnTo>
                  <a:lnTo>
                    <a:pt x="4134" y="84581"/>
                  </a:lnTo>
                  <a:lnTo>
                    <a:pt x="10439" y="45338"/>
                  </a:lnTo>
                  <a:lnTo>
                    <a:pt x="15695" y="38415"/>
                  </a:lnTo>
                  <a:lnTo>
                    <a:pt x="22709" y="34969"/>
                  </a:lnTo>
                  <a:lnTo>
                    <a:pt x="30894" y="33841"/>
                  </a:lnTo>
                  <a:lnTo>
                    <a:pt x="38691" y="37769"/>
                  </a:lnTo>
                  <a:lnTo>
                    <a:pt x="53593" y="54611"/>
                  </a:lnTo>
                  <a:lnTo>
                    <a:pt x="81683" y="115987"/>
                  </a:lnTo>
                  <a:lnTo>
                    <a:pt x="97434" y="166368"/>
                  </a:lnTo>
                  <a:lnTo>
                    <a:pt x="128582" y="229735"/>
                  </a:lnTo>
                  <a:lnTo>
                    <a:pt x="154824" y="292354"/>
                  </a:lnTo>
                  <a:lnTo>
                    <a:pt x="187944" y="353185"/>
                  </a:lnTo>
                  <a:lnTo>
                    <a:pt x="228369" y="406660"/>
                  </a:lnTo>
                  <a:lnTo>
                    <a:pt x="252874" y="435437"/>
                  </a:lnTo>
                  <a:lnTo>
                    <a:pt x="261547" y="440030"/>
                  </a:lnTo>
                  <a:lnTo>
                    <a:pt x="280542" y="442014"/>
                  </a:lnTo>
                  <a:lnTo>
                    <a:pt x="297562" y="435877"/>
                  </a:lnTo>
                  <a:lnTo>
                    <a:pt x="305377" y="430965"/>
                  </a:lnTo>
                  <a:lnTo>
                    <a:pt x="317180" y="416148"/>
                  </a:lnTo>
                  <a:lnTo>
                    <a:pt x="321965" y="407284"/>
                  </a:lnTo>
                  <a:lnTo>
                    <a:pt x="329644" y="349860"/>
                  </a:lnTo>
                  <a:lnTo>
                    <a:pt x="330974" y="294735"/>
                  </a:lnTo>
                  <a:lnTo>
                    <a:pt x="328305" y="233001"/>
                  </a:lnTo>
                  <a:lnTo>
                    <a:pt x="320049" y="180562"/>
                  </a:lnTo>
                  <a:lnTo>
                    <a:pt x="310193" y="125640"/>
                  </a:lnTo>
                  <a:lnTo>
                    <a:pt x="296384" y="75641"/>
                  </a:lnTo>
                  <a:lnTo>
                    <a:pt x="282004" y="14005"/>
                  </a:lnTo>
                  <a:lnTo>
                    <a:pt x="2788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01782" y="504688"/>
              <a:ext cx="147400" cy="253364"/>
            </a:xfrm>
            <a:custGeom>
              <a:avLst/>
              <a:gdLst/>
              <a:ahLst/>
              <a:cxnLst/>
              <a:rect l="0" t="0" r="0" b="0"/>
              <a:pathLst>
                <a:path w="147400" h="253364">
                  <a:moveTo>
                    <a:pt x="0" y="84907"/>
                  </a:moveTo>
                  <a:lnTo>
                    <a:pt x="5590" y="101675"/>
                  </a:lnTo>
                  <a:lnTo>
                    <a:pt x="17692" y="116146"/>
                  </a:lnTo>
                  <a:lnTo>
                    <a:pt x="44236" y="134328"/>
                  </a:lnTo>
                  <a:lnTo>
                    <a:pt x="54057" y="138911"/>
                  </a:lnTo>
                  <a:lnTo>
                    <a:pt x="74329" y="140884"/>
                  </a:lnTo>
                  <a:lnTo>
                    <a:pt x="84648" y="139773"/>
                  </a:lnTo>
                  <a:lnTo>
                    <a:pt x="102352" y="129179"/>
                  </a:lnTo>
                  <a:lnTo>
                    <a:pt x="110349" y="121441"/>
                  </a:lnTo>
                  <a:lnTo>
                    <a:pt x="119234" y="100365"/>
                  </a:lnTo>
                  <a:lnTo>
                    <a:pt x="122013" y="76569"/>
                  </a:lnTo>
                  <a:lnTo>
                    <a:pt x="119349" y="54295"/>
                  </a:lnTo>
                  <a:lnTo>
                    <a:pt x="105683" y="22025"/>
                  </a:lnTo>
                  <a:lnTo>
                    <a:pt x="90254" y="7047"/>
                  </a:lnTo>
                  <a:lnTo>
                    <a:pt x="81226" y="1415"/>
                  </a:lnTo>
                  <a:lnTo>
                    <a:pt x="70528" y="0"/>
                  </a:lnTo>
                  <a:lnTo>
                    <a:pt x="46164" y="4667"/>
                  </a:lnTo>
                  <a:lnTo>
                    <a:pt x="25977" y="20779"/>
                  </a:lnTo>
                  <a:lnTo>
                    <a:pt x="11545" y="43538"/>
                  </a:lnTo>
                  <a:lnTo>
                    <a:pt x="2281" y="96276"/>
                  </a:lnTo>
                  <a:lnTo>
                    <a:pt x="6040" y="151754"/>
                  </a:lnTo>
                  <a:lnTo>
                    <a:pt x="17893" y="176618"/>
                  </a:lnTo>
                  <a:lnTo>
                    <a:pt x="48508" y="221176"/>
                  </a:lnTo>
                  <a:lnTo>
                    <a:pt x="69133" y="236328"/>
                  </a:lnTo>
                  <a:lnTo>
                    <a:pt x="93897" y="245792"/>
                  </a:lnTo>
                  <a:lnTo>
                    <a:pt x="147399" y="253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85706" y="463253"/>
              <a:ext cx="437259" cy="351363"/>
            </a:xfrm>
            <a:custGeom>
              <a:avLst/>
              <a:gdLst/>
              <a:ahLst/>
              <a:cxnLst/>
              <a:rect l="0" t="0" r="0" b="0"/>
              <a:pathLst>
                <a:path w="437259" h="351363">
                  <a:moveTo>
                    <a:pt x="5589" y="126342"/>
                  </a:moveTo>
                  <a:lnTo>
                    <a:pt x="0" y="143110"/>
                  </a:lnTo>
                  <a:lnTo>
                    <a:pt x="4442" y="189793"/>
                  </a:lnTo>
                  <a:lnTo>
                    <a:pt x="19703" y="251006"/>
                  </a:lnTo>
                  <a:lnTo>
                    <a:pt x="44902" y="308505"/>
                  </a:lnTo>
                  <a:lnTo>
                    <a:pt x="61666" y="327406"/>
                  </a:lnTo>
                  <a:lnTo>
                    <a:pt x="71050" y="334085"/>
                  </a:lnTo>
                  <a:lnTo>
                    <a:pt x="93954" y="338385"/>
                  </a:lnTo>
                  <a:lnTo>
                    <a:pt x="106614" y="337894"/>
                  </a:lnTo>
                  <a:lnTo>
                    <a:pt x="116222" y="334057"/>
                  </a:lnTo>
                  <a:lnTo>
                    <a:pt x="130019" y="320436"/>
                  </a:lnTo>
                  <a:lnTo>
                    <a:pt x="144362" y="287447"/>
                  </a:lnTo>
                  <a:lnTo>
                    <a:pt x="152454" y="235548"/>
                  </a:lnTo>
                  <a:lnTo>
                    <a:pt x="157820" y="212313"/>
                  </a:lnTo>
                  <a:lnTo>
                    <a:pt x="160888" y="210562"/>
                  </a:lnTo>
                  <a:lnTo>
                    <a:pt x="164105" y="215244"/>
                  </a:lnTo>
                  <a:lnTo>
                    <a:pt x="190717" y="271064"/>
                  </a:lnTo>
                  <a:lnTo>
                    <a:pt x="232436" y="320442"/>
                  </a:lnTo>
                  <a:lnTo>
                    <a:pt x="259976" y="337621"/>
                  </a:lnTo>
                  <a:lnTo>
                    <a:pt x="295952" y="350121"/>
                  </a:lnTo>
                  <a:lnTo>
                    <a:pt x="319473" y="351362"/>
                  </a:lnTo>
                  <a:lnTo>
                    <a:pt x="330658" y="350055"/>
                  </a:lnTo>
                  <a:lnTo>
                    <a:pt x="352446" y="339244"/>
                  </a:lnTo>
                  <a:lnTo>
                    <a:pt x="389439" y="309297"/>
                  </a:lnTo>
                  <a:lnTo>
                    <a:pt x="412041" y="271148"/>
                  </a:lnTo>
                  <a:lnTo>
                    <a:pt x="424997" y="215431"/>
                  </a:lnTo>
                  <a:lnTo>
                    <a:pt x="435412" y="152979"/>
                  </a:lnTo>
                  <a:lnTo>
                    <a:pt x="436893" y="97982"/>
                  </a:lnTo>
                  <a:lnTo>
                    <a:pt x="437186" y="42058"/>
                  </a:lnTo>
                  <a:lnTo>
                    <a:pt x="4372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89554" y="779108"/>
            <a:ext cx="3874488" cy="1004489"/>
            <a:chOff x="389554" y="779108"/>
            <a:chExt cx="3874488" cy="1004489"/>
          </a:xfrm>
        </p:grpSpPr>
        <p:sp>
          <p:nvSpPr>
            <p:cNvPr id="46" name="Freeform 45"/>
            <p:cNvSpPr/>
            <p:nvPr/>
          </p:nvSpPr>
          <p:spPr>
            <a:xfrm>
              <a:off x="1507078" y="1189720"/>
              <a:ext cx="230125" cy="388980"/>
            </a:xfrm>
            <a:custGeom>
              <a:avLst/>
              <a:gdLst/>
              <a:ahLst/>
              <a:cxnLst/>
              <a:rect l="0" t="0" r="0" b="0"/>
              <a:pathLst>
                <a:path w="230125" h="388980">
                  <a:moveTo>
                    <a:pt x="40611" y="0"/>
                  </a:moveTo>
                  <a:lnTo>
                    <a:pt x="26139" y="34791"/>
                  </a:lnTo>
                  <a:lnTo>
                    <a:pt x="21505" y="81408"/>
                  </a:lnTo>
                  <a:lnTo>
                    <a:pt x="18962" y="135645"/>
                  </a:lnTo>
                  <a:lnTo>
                    <a:pt x="11335" y="196550"/>
                  </a:lnTo>
                  <a:lnTo>
                    <a:pt x="9709" y="251649"/>
                  </a:lnTo>
                  <a:lnTo>
                    <a:pt x="3571" y="311491"/>
                  </a:lnTo>
                  <a:lnTo>
                    <a:pt x="0" y="351736"/>
                  </a:lnTo>
                  <a:lnTo>
                    <a:pt x="5404" y="373136"/>
                  </a:lnTo>
                  <a:lnTo>
                    <a:pt x="10120" y="382118"/>
                  </a:lnTo>
                  <a:lnTo>
                    <a:pt x="16774" y="386937"/>
                  </a:lnTo>
                  <a:lnTo>
                    <a:pt x="24720" y="388979"/>
                  </a:lnTo>
                  <a:lnTo>
                    <a:pt x="52670" y="386264"/>
                  </a:lnTo>
                  <a:lnTo>
                    <a:pt x="83178" y="374931"/>
                  </a:lnTo>
                  <a:lnTo>
                    <a:pt x="142663" y="351797"/>
                  </a:lnTo>
                  <a:lnTo>
                    <a:pt x="203702" y="327924"/>
                  </a:lnTo>
                  <a:lnTo>
                    <a:pt x="23012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47689" y="1358176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79274" y="115813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16789"/>
                  </a:lnTo>
                  <a:lnTo>
                    <a:pt x="1872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00373" y="1363531"/>
              <a:ext cx="134588" cy="173630"/>
            </a:xfrm>
            <a:custGeom>
              <a:avLst/>
              <a:gdLst/>
              <a:ahLst/>
              <a:cxnLst/>
              <a:rect l="0" t="0" r="0" b="0"/>
              <a:pathLst>
                <a:path w="134588" h="173630">
                  <a:moveTo>
                    <a:pt x="0" y="68344"/>
                  </a:moveTo>
                  <a:lnTo>
                    <a:pt x="3119" y="111036"/>
                  </a:lnTo>
                  <a:lnTo>
                    <a:pt x="9065" y="158276"/>
                  </a:lnTo>
                  <a:lnTo>
                    <a:pt x="8383" y="162224"/>
                  </a:lnTo>
                  <a:lnTo>
                    <a:pt x="6758" y="160176"/>
                  </a:lnTo>
                  <a:lnTo>
                    <a:pt x="3003" y="145423"/>
                  </a:lnTo>
                  <a:lnTo>
                    <a:pt x="395" y="84488"/>
                  </a:lnTo>
                  <a:lnTo>
                    <a:pt x="5706" y="43362"/>
                  </a:lnTo>
                  <a:lnTo>
                    <a:pt x="14624" y="21756"/>
                  </a:lnTo>
                  <a:lnTo>
                    <a:pt x="20278" y="12719"/>
                  </a:lnTo>
                  <a:lnTo>
                    <a:pt x="28726" y="6694"/>
                  </a:lnTo>
                  <a:lnTo>
                    <a:pt x="50592" y="0"/>
                  </a:lnTo>
                  <a:lnTo>
                    <a:pt x="60634" y="555"/>
                  </a:lnTo>
                  <a:lnTo>
                    <a:pt x="78031" y="7410"/>
                  </a:lnTo>
                  <a:lnTo>
                    <a:pt x="100979" y="24423"/>
                  </a:lnTo>
                  <a:lnTo>
                    <a:pt x="117007" y="49871"/>
                  </a:lnTo>
                  <a:lnTo>
                    <a:pt x="131733" y="98317"/>
                  </a:lnTo>
                  <a:lnTo>
                    <a:pt x="134587" y="125339"/>
                  </a:lnTo>
                  <a:lnTo>
                    <a:pt x="129616" y="146708"/>
                  </a:lnTo>
                  <a:lnTo>
                    <a:pt x="115813" y="173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26715" y="1368621"/>
              <a:ext cx="204723" cy="414976"/>
            </a:xfrm>
            <a:custGeom>
              <a:avLst/>
              <a:gdLst/>
              <a:ahLst/>
              <a:cxnLst/>
              <a:rect l="0" t="0" r="0" b="0"/>
              <a:pathLst>
                <a:path w="204723" h="414976">
                  <a:moveTo>
                    <a:pt x="136870" y="115897"/>
                  </a:moveTo>
                  <a:lnTo>
                    <a:pt x="145203" y="78419"/>
                  </a:lnTo>
                  <a:lnTo>
                    <a:pt x="143629" y="43571"/>
                  </a:lnTo>
                  <a:lnTo>
                    <a:pt x="141376" y="32585"/>
                  </a:lnTo>
                  <a:lnTo>
                    <a:pt x="129514" y="14138"/>
                  </a:lnTo>
                  <a:lnTo>
                    <a:pt x="121438" y="5944"/>
                  </a:lnTo>
                  <a:lnTo>
                    <a:pt x="111374" y="1651"/>
                  </a:lnTo>
                  <a:lnTo>
                    <a:pt x="87714" y="0"/>
                  </a:lnTo>
                  <a:lnTo>
                    <a:pt x="77193" y="3537"/>
                  </a:lnTo>
                  <a:lnTo>
                    <a:pt x="59264" y="16826"/>
                  </a:lnTo>
                  <a:lnTo>
                    <a:pt x="46617" y="37550"/>
                  </a:lnTo>
                  <a:lnTo>
                    <a:pt x="39436" y="61189"/>
                  </a:lnTo>
                  <a:lnTo>
                    <a:pt x="41970" y="94228"/>
                  </a:lnTo>
                  <a:lnTo>
                    <a:pt x="47119" y="115625"/>
                  </a:lnTo>
                  <a:lnTo>
                    <a:pt x="52470" y="123904"/>
                  </a:lnTo>
                  <a:lnTo>
                    <a:pt x="67773" y="136223"/>
                  </a:lnTo>
                  <a:lnTo>
                    <a:pt x="86273" y="139359"/>
                  </a:lnTo>
                  <a:lnTo>
                    <a:pt x="96120" y="138557"/>
                  </a:lnTo>
                  <a:lnTo>
                    <a:pt x="113300" y="128308"/>
                  </a:lnTo>
                  <a:lnTo>
                    <a:pt x="127564" y="110884"/>
                  </a:lnTo>
                  <a:lnTo>
                    <a:pt x="137803" y="87543"/>
                  </a:lnTo>
                  <a:lnTo>
                    <a:pt x="141002" y="85296"/>
                  </a:lnTo>
                  <a:lnTo>
                    <a:pt x="143134" y="89647"/>
                  </a:lnTo>
                  <a:lnTo>
                    <a:pt x="155242" y="144892"/>
                  </a:lnTo>
                  <a:lnTo>
                    <a:pt x="172074" y="199784"/>
                  </a:lnTo>
                  <a:lnTo>
                    <a:pt x="193032" y="263266"/>
                  </a:lnTo>
                  <a:lnTo>
                    <a:pt x="204722" y="319875"/>
                  </a:lnTo>
                  <a:lnTo>
                    <a:pt x="202902" y="344594"/>
                  </a:lnTo>
                  <a:lnTo>
                    <a:pt x="195073" y="364159"/>
                  </a:lnTo>
                  <a:lnTo>
                    <a:pt x="182625" y="380654"/>
                  </a:lnTo>
                  <a:lnTo>
                    <a:pt x="165395" y="395783"/>
                  </a:lnTo>
                  <a:lnTo>
                    <a:pt x="139799" y="404067"/>
                  </a:lnTo>
                  <a:lnTo>
                    <a:pt x="81297" y="414975"/>
                  </a:lnTo>
                  <a:lnTo>
                    <a:pt x="19963" y="412067"/>
                  </a:lnTo>
                  <a:lnTo>
                    <a:pt x="0" y="410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26756" y="1147606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7958" y="167828"/>
                  </a:lnTo>
                  <a:lnTo>
                    <a:pt x="27028" y="222862"/>
                  </a:lnTo>
                  <a:lnTo>
                    <a:pt x="30235" y="275563"/>
                  </a:lnTo>
                  <a:lnTo>
                    <a:pt x="31319" y="332766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24916" y="1367993"/>
              <a:ext cx="175582" cy="148160"/>
            </a:xfrm>
            <a:custGeom>
              <a:avLst/>
              <a:gdLst/>
              <a:ahLst/>
              <a:cxnLst/>
              <a:rect l="0" t="0" r="0" b="0"/>
              <a:pathLst>
                <a:path w="175582" h="148160">
                  <a:moveTo>
                    <a:pt x="122938" y="42825"/>
                  </a:moveTo>
                  <a:lnTo>
                    <a:pt x="117349" y="26058"/>
                  </a:lnTo>
                  <a:lnTo>
                    <a:pt x="105247" y="11586"/>
                  </a:lnTo>
                  <a:lnTo>
                    <a:pt x="97106" y="4452"/>
                  </a:lnTo>
                  <a:lnTo>
                    <a:pt x="87000" y="865"/>
                  </a:lnTo>
                  <a:lnTo>
                    <a:pt x="63292" y="0"/>
                  </a:lnTo>
                  <a:lnTo>
                    <a:pt x="40277" y="9754"/>
                  </a:lnTo>
                  <a:lnTo>
                    <a:pt x="20689" y="25787"/>
                  </a:lnTo>
                  <a:lnTo>
                    <a:pt x="8084" y="44611"/>
                  </a:lnTo>
                  <a:lnTo>
                    <a:pt x="0" y="80529"/>
                  </a:lnTo>
                  <a:lnTo>
                    <a:pt x="4348" y="104036"/>
                  </a:lnTo>
                  <a:lnTo>
                    <a:pt x="19950" y="133881"/>
                  </a:lnTo>
                  <a:lnTo>
                    <a:pt x="26204" y="142134"/>
                  </a:lnTo>
                  <a:lnTo>
                    <a:pt x="33882" y="146466"/>
                  </a:lnTo>
                  <a:lnTo>
                    <a:pt x="51772" y="148159"/>
                  </a:lnTo>
                  <a:lnTo>
                    <a:pt x="59117" y="144633"/>
                  </a:lnTo>
                  <a:lnTo>
                    <a:pt x="88913" y="104152"/>
                  </a:lnTo>
                  <a:lnTo>
                    <a:pt x="99320" y="64471"/>
                  </a:lnTo>
                  <a:lnTo>
                    <a:pt x="100174" y="66614"/>
                  </a:lnTo>
                  <a:lnTo>
                    <a:pt x="100743" y="72723"/>
                  </a:lnTo>
                  <a:lnTo>
                    <a:pt x="112723" y="98087"/>
                  </a:lnTo>
                  <a:lnTo>
                    <a:pt x="136679" y="122240"/>
                  </a:lnTo>
                  <a:lnTo>
                    <a:pt x="144967" y="126184"/>
                  </a:lnTo>
                  <a:lnTo>
                    <a:pt x="175581" y="127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22105" y="1357538"/>
              <a:ext cx="125792" cy="170481"/>
            </a:xfrm>
            <a:custGeom>
              <a:avLst/>
              <a:gdLst/>
              <a:ahLst/>
              <a:cxnLst/>
              <a:rect l="0" t="0" r="0" b="0"/>
              <a:pathLst>
                <a:path w="125792" h="170481">
                  <a:moveTo>
                    <a:pt x="9977" y="42752"/>
                  </a:moveTo>
                  <a:lnTo>
                    <a:pt x="13097" y="85443"/>
                  </a:lnTo>
                  <a:lnTo>
                    <a:pt x="19043" y="132683"/>
                  </a:lnTo>
                  <a:lnTo>
                    <a:pt x="14483" y="167664"/>
                  </a:lnTo>
                  <a:lnTo>
                    <a:pt x="11811" y="170480"/>
                  </a:lnTo>
                  <a:lnTo>
                    <a:pt x="8860" y="167678"/>
                  </a:lnTo>
                  <a:lnTo>
                    <a:pt x="3632" y="152087"/>
                  </a:lnTo>
                  <a:lnTo>
                    <a:pt x="0" y="90570"/>
                  </a:lnTo>
                  <a:lnTo>
                    <a:pt x="5201" y="54970"/>
                  </a:lnTo>
                  <a:lnTo>
                    <a:pt x="19741" y="22195"/>
                  </a:lnTo>
                  <a:lnTo>
                    <a:pt x="35374" y="7099"/>
                  </a:lnTo>
                  <a:lnTo>
                    <a:pt x="44456" y="1436"/>
                  </a:lnTo>
                  <a:lnTo>
                    <a:pt x="54020" y="0"/>
                  </a:lnTo>
                  <a:lnTo>
                    <a:pt x="74006" y="4644"/>
                  </a:lnTo>
                  <a:lnTo>
                    <a:pt x="91467" y="20746"/>
                  </a:lnTo>
                  <a:lnTo>
                    <a:pt x="116151" y="63621"/>
                  </a:lnTo>
                  <a:lnTo>
                    <a:pt x="124522" y="121640"/>
                  </a:lnTo>
                  <a:lnTo>
                    <a:pt x="125791" y="148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03975" y="1100693"/>
              <a:ext cx="133435" cy="465390"/>
            </a:xfrm>
            <a:custGeom>
              <a:avLst/>
              <a:gdLst/>
              <a:ahLst/>
              <a:cxnLst/>
              <a:rect l="0" t="0" r="0" b="0"/>
              <a:pathLst>
                <a:path w="133435" h="465390">
                  <a:moveTo>
                    <a:pt x="91320" y="320654"/>
                  </a:moveTo>
                  <a:lnTo>
                    <a:pt x="91320" y="298297"/>
                  </a:lnTo>
                  <a:lnTo>
                    <a:pt x="85081" y="281082"/>
                  </a:lnTo>
                  <a:lnTo>
                    <a:pt x="80141" y="273215"/>
                  </a:lnTo>
                  <a:lnTo>
                    <a:pt x="65295" y="261355"/>
                  </a:lnTo>
                  <a:lnTo>
                    <a:pt x="56422" y="256555"/>
                  </a:lnTo>
                  <a:lnTo>
                    <a:pt x="48168" y="256864"/>
                  </a:lnTo>
                  <a:lnTo>
                    <a:pt x="40325" y="260580"/>
                  </a:lnTo>
                  <a:lnTo>
                    <a:pt x="26541" y="274067"/>
                  </a:lnTo>
                  <a:lnTo>
                    <a:pt x="12205" y="302561"/>
                  </a:lnTo>
                  <a:lnTo>
                    <a:pt x="0" y="353518"/>
                  </a:lnTo>
                  <a:lnTo>
                    <a:pt x="701" y="391613"/>
                  </a:lnTo>
                  <a:lnTo>
                    <a:pt x="11419" y="435926"/>
                  </a:lnTo>
                  <a:lnTo>
                    <a:pt x="24223" y="454164"/>
                  </a:lnTo>
                  <a:lnTo>
                    <a:pt x="32551" y="462303"/>
                  </a:lnTo>
                  <a:lnTo>
                    <a:pt x="41612" y="465389"/>
                  </a:lnTo>
                  <a:lnTo>
                    <a:pt x="61039" y="462580"/>
                  </a:lnTo>
                  <a:lnTo>
                    <a:pt x="78251" y="450412"/>
                  </a:lnTo>
                  <a:lnTo>
                    <a:pt x="101096" y="420712"/>
                  </a:lnTo>
                  <a:lnTo>
                    <a:pt x="108366" y="408416"/>
                  </a:lnTo>
                  <a:lnTo>
                    <a:pt x="118597" y="357576"/>
                  </a:lnTo>
                  <a:lnTo>
                    <a:pt x="128120" y="302731"/>
                  </a:lnTo>
                  <a:lnTo>
                    <a:pt x="124282" y="248743"/>
                  </a:lnTo>
                  <a:lnTo>
                    <a:pt x="123313" y="197961"/>
                  </a:lnTo>
                  <a:lnTo>
                    <a:pt x="117397" y="144470"/>
                  </a:lnTo>
                  <a:lnTo>
                    <a:pt x="101585" y="89395"/>
                  </a:lnTo>
                  <a:lnTo>
                    <a:pt x="77031" y="29197"/>
                  </a:lnTo>
                  <a:lnTo>
                    <a:pt x="68202" y="6284"/>
                  </a:lnTo>
                  <a:lnTo>
                    <a:pt x="63040" y="1109"/>
                  </a:lnTo>
                  <a:lnTo>
                    <a:pt x="57258" y="0"/>
                  </a:lnTo>
                  <a:lnTo>
                    <a:pt x="51065" y="1599"/>
                  </a:lnTo>
                  <a:lnTo>
                    <a:pt x="46936" y="8515"/>
                  </a:lnTo>
                  <a:lnTo>
                    <a:pt x="40309" y="61641"/>
                  </a:lnTo>
                  <a:lnTo>
                    <a:pt x="44589" y="122872"/>
                  </a:lnTo>
                  <a:lnTo>
                    <a:pt x="53427" y="177044"/>
                  </a:lnTo>
                  <a:lnTo>
                    <a:pt x="63455" y="237548"/>
                  </a:lnTo>
                  <a:lnTo>
                    <a:pt x="77324" y="295659"/>
                  </a:lnTo>
                  <a:lnTo>
                    <a:pt x="94448" y="347172"/>
                  </a:lnTo>
                  <a:lnTo>
                    <a:pt x="113304" y="386613"/>
                  </a:lnTo>
                  <a:lnTo>
                    <a:pt x="133434" y="41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9554" y="779108"/>
              <a:ext cx="3874488" cy="165156"/>
            </a:xfrm>
            <a:custGeom>
              <a:avLst/>
              <a:gdLst/>
              <a:ahLst/>
              <a:cxnLst/>
              <a:rect l="0" t="0" r="0" b="0"/>
              <a:pathLst>
                <a:path w="3874488" h="165156">
                  <a:moveTo>
                    <a:pt x="3874487" y="0"/>
                  </a:moveTo>
                  <a:lnTo>
                    <a:pt x="3864912" y="24047"/>
                  </a:lnTo>
                  <a:lnTo>
                    <a:pt x="3827161" y="72701"/>
                  </a:lnTo>
                  <a:lnTo>
                    <a:pt x="3809000" y="84174"/>
                  </a:lnTo>
                  <a:lnTo>
                    <a:pt x="3789230" y="86934"/>
                  </a:lnTo>
                  <a:lnTo>
                    <a:pt x="3767575" y="83091"/>
                  </a:lnTo>
                  <a:lnTo>
                    <a:pt x="3731415" y="67774"/>
                  </a:lnTo>
                  <a:lnTo>
                    <a:pt x="3683926" y="40366"/>
                  </a:lnTo>
                  <a:lnTo>
                    <a:pt x="3647489" y="34187"/>
                  </a:lnTo>
                  <a:lnTo>
                    <a:pt x="3623861" y="42101"/>
                  </a:lnTo>
                  <a:lnTo>
                    <a:pt x="3602830" y="57316"/>
                  </a:lnTo>
                  <a:lnTo>
                    <a:pt x="3567146" y="89441"/>
                  </a:lnTo>
                  <a:lnTo>
                    <a:pt x="3522319" y="117670"/>
                  </a:lnTo>
                  <a:lnTo>
                    <a:pt x="3498819" y="122488"/>
                  </a:lnTo>
                  <a:lnTo>
                    <a:pt x="3464871" y="119611"/>
                  </a:lnTo>
                  <a:lnTo>
                    <a:pt x="3411364" y="93408"/>
                  </a:lnTo>
                  <a:lnTo>
                    <a:pt x="3369145" y="72004"/>
                  </a:lnTo>
                  <a:lnTo>
                    <a:pt x="3331952" y="65788"/>
                  </a:lnTo>
                  <a:lnTo>
                    <a:pt x="3285868" y="72094"/>
                  </a:lnTo>
                  <a:lnTo>
                    <a:pt x="3242970" y="87724"/>
                  </a:lnTo>
                  <a:lnTo>
                    <a:pt x="3179623" y="123530"/>
                  </a:lnTo>
                  <a:lnTo>
                    <a:pt x="3125796" y="142349"/>
                  </a:lnTo>
                  <a:lnTo>
                    <a:pt x="3086974" y="144733"/>
                  </a:lnTo>
                  <a:lnTo>
                    <a:pt x="3045835" y="137381"/>
                  </a:lnTo>
                  <a:lnTo>
                    <a:pt x="2990012" y="114528"/>
                  </a:lnTo>
                  <a:lnTo>
                    <a:pt x="2933925" y="93073"/>
                  </a:lnTo>
                  <a:lnTo>
                    <a:pt x="2891822" y="86849"/>
                  </a:lnTo>
                  <a:lnTo>
                    <a:pt x="2844123" y="90594"/>
                  </a:lnTo>
                  <a:lnTo>
                    <a:pt x="2781098" y="113995"/>
                  </a:lnTo>
                  <a:lnTo>
                    <a:pt x="2718683" y="140357"/>
                  </a:lnTo>
                  <a:lnTo>
                    <a:pt x="2663477" y="154111"/>
                  </a:lnTo>
                  <a:lnTo>
                    <a:pt x="2634361" y="153892"/>
                  </a:lnTo>
                  <a:lnTo>
                    <a:pt x="2571128" y="137807"/>
                  </a:lnTo>
                  <a:lnTo>
                    <a:pt x="2518820" y="123018"/>
                  </a:lnTo>
                  <a:lnTo>
                    <a:pt x="2457760" y="105310"/>
                  </a:lnTo>
                  <a:lnTo>
                    <a:pt x="2409275" y="97884"/>
                  </a:lnTo>
                  <a:lnTo>
                    <a:pt x="2346079" y="100964"/>
                  </a:lnTo>
                  <a:lnTo>
                    <a:pt x="2288536" y="114007"/>
                  </a:lnTo>
                  <a:lnTo>
                    <a:pt x="2228990" y="131661"/>
                  </a:lnTo>
                  <a:lnTo>
                    <a:pt x="2166838" y="135842"/>
                  </a:lnTo>
                  <a:lnTo>
                    <a:pt x="2118096" y="130977"/>
                  </a:lnTo>
                  <a:lnTo>
                    <a:pt x="2066608" y="122126"/>
                  </a:lnTo>
                  <a:lnTo>
                    <a:pt x="2014308" y="112095"/>
                  </a:lnTo>
                  <a:lnTo>
                    <a:pt x="1952640" y="98225"/>
                  </a:lnTo>
                  <a:lnTo>
                    <a:pt x="1909570" y="90065"/>
                  </a:lnTo>
                  <a:lnTo>
                    <a:pt x="1856215" y="96603"/>
                  </a:lnTo>
                  <a:lnTo>
                    <a:pt x="1822378" y="108952"/>
                  </a:lnTo>
                  <a:lnTo>
                    <a:pt x="1773914" y="128496"/>
                  </a:lnTo>
                  <a:lnTo>
                    <a:pt x="1719281" y="135217"/>
                  </a:lnTo>
                  <a:lnTo>
                    <a:pt x="1663429" y="133424"/>
                  </a:lnTo>
                  <a:lnTo>
                    <a:pt x="1607336" y="122152"/>
                  </a:lnTo>
                  <a:lnTo>
                    <a:pt x="1545492" y="105196"/>
                  </a:lnTo>
                  <a:lnTo>
                    <a:pt x="1517467" y="100566"/>
                  </a:lnTo>
                  <a:lnTo>
                    <a:pt x="1458055" y="107126"/>
                  </a:lnTo>
                  <a:lnTo>
                    <a:pt x="1399795" y="124245"/>
                  </a:lnTo>
                  <a:lnTo>
                    <a:pt x="1338672" y="149477"/>
                  </a:lnTo>
                  <a:lnTo>
                    <a:pt x="1294815" y="155424"/>
                  </a:lnTo>
                  <a:lnTo>
                    <a:pt x="1237169" y="149028"/>
                  </a:lnTo>
                  <a:lnTo>
                    <a:pt x="1184535" y="136499"/>
                  </a:lnTo>
                  <a:lnTo>
                    <a:pt x="1135541" y="123113"/>
                  </a:lnTo>
                  <a:lnTo>
                    <a:pt x="1083980" y="110568"/>
                  </a:lnTo>
                  <a:lnTo>
                    <a:pt x="1034777" y="109970"/>
                  </a:lnTo>
                  <a:lnTo>
                    <a:pt x="976230" y="120249"/>
                  </a:lnTo>
                  <a:lnTo>
                    <a:pt x="919605" y="140780"/>
                  </a:lnTo>
                  <a:lnTo>
                    <a:pt x="866479" y="157314"/>
                  </a:lnTo>
                  <a:lnTo>
                    <a:pt x="829563" y="165155"/>
                  </a:lnTo>
                  <a:lnTo>
                    <a:pt x="788989" y="164359"/>
                  </a:lnTo>
                  <a:lnTo>
                    <a:pt x="738946" y="153609"/>
                  </a:lnTo>
                  <a:lnTo>
                    <a:pt x="678455" y="132985"/>
                  </a:lnTo>
                  <a:lnTo>
                    <a:pt x="628663" y="121421"/>
                  </a:lnTo>
                  <a:lnTo>
                    <a:pt x="569323" y="120041"/>
                  </a:lnTo>
                  <a:lnTo>
                    <a:pt x="518131" y="130687"/>
                  </a:lnTo>
                  <a:lnTo>
                    <a:pt x="464648" y="134479"/>
                  </a:lnTo>
                  <a:lnTo>
                    <a:pt x="415964" y="129273"/>
                  </a:lnTo>
                  <a:lnTo>
                    <a:pt x="366834" y="124871"/>
                  </a:lnTo>
                  <a:lnTo>
                    <a:pt x="314486" y="109847"/>
                  </a:lnTo>
                  <a:lnTo>
                    <a:pt x="273335" y="109757"/>
                  </a:lnTo>
                  <a:lnTo>
                    <a:pt x="211920" y="120206"/>
                  </a:lnTo>
                  <a:lnTo>
                    <a:pt x="160797" y="124524"/>
                  </a:lnTo>
                  <a:lnTo>
                    <a:pt x="108605" y="125804"/>
                  </a:lnTo>
                  <a:lnTo>
                    <a:pt x="54208" y="13347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011150" y="1073906"/>
            <a:ext cx="3874488" cy="654992"/>
            <a:chOff x="3011150" y="1073906"/>
            <a:chExt cx="3874488" cy="654992"/>
          </a:xfrm>
        </p:grpSpPr>
        <p:sp>
          <p:nvSpPr>
            <p:cNvPr id="57" name="Freeform 56"/>
            <p:cNvSpPr/>
            <p:nvPr/>
          </p:nvSpPr>
          <p:spPr>
            <a:xfrm>
              <a:off x="3011150" y="1264583"/>
              <a:ext cx="508497" cy="209407"/>
            </a:xfrm>
            <a:custGeom>
              <a:avLst/>
              <a:gdLst/>
              <a:ahLst/>
              <a:cxnLst/>
              <a:rect l="0" t="0" r="0" b="0"/>
              <a:pathLst>
                <a:path w="508497" h="209407">
                  <a:moveTo>
                    <a:pt x="0" y="93593"/>
                  </a:moveTo>
                  <a:lnTo>
                    <a:pt x="57264" y="93593"/>
                  </a:lnTo>
                  <a:lnTo>
                    <a:pt x="118156" y="99182"/>
                  </a:lnTo>
                  <a:lnTo>
                    <a:pt x="166680" y="102658"/>
                  </a:lnTo>
                  <a:lnTo>
                    <a:pt x="218103" y="103688"/>
                  </a:lnTo>
                  <a:lnTo>
                    <a:pt x="270383" y="103993"/>
                  </a:lnTo>
                  <a:lnTo>
                    <a:pt x="322918" y="109672"/>
                  </a:lnTo>
                  <a:lnTo>
                    <a:pt x="375530" y="113175"/>
                  </a:lnTo>
                  <a:lnTo>
                    <a:pt x="437303" y="114358"/>
                  </a:lnTo>
                  <a:lnTo>
                    <a:pt x="478052" y="112224"/>
                  </a:lnTo>
                  <a:lnTo>
                    <a:pt x="497517" y="103433"/>
                  </a:lnTo>
                  <a:lnTo>
                    <a:pt x="500134" y="97813"/>
                  </a:lnTo>
                  <a:lnTo>
                    <a:pt x="498369" y="91727"/>
                  </a:lnTo>
                  <a:lnTo>
                    <a:pt x="455825" y="44351"/>
                  </a:lnTo>
                  <a:lnTo>
                    <a:pt x="405020" y="2336"/>
                  </a:lnTo>
                  <a:lnTo>
                    <a:pt x="403374" y="0"/>
                  </a:lnTo>
                  <a:lnTo>
                    <a:pt x="410904" y="3643"/>
                  </a:lnTo>
                  <a:lnTo>
                    <a:pt x="473246" y="52182"/>
                  </a:lnTo>
                  <a:lnTo>
                    <a:pt x="495980" y="76384"/>
                  </a:lnTo>
                  <a:lnTo>
                    <a:pt x="506265" y="95303"/>
                  </a:lnTo>
                  <a:lnTo>
                    <a:pt x="508496" y="115410"/>
                  </a:lnTo>
                  <a:lnTo>
                    <a:pt x="507453" y="125685"/>
                  </a:lnTo>
                  <a:lnTo>
                    <a:pt x="503249" y="133705"/>
                  </a:lnTo>
                  <a:lnTo>
                    <a:pt x="489218" y="145735"/>
                  </a:lnTo>
                  <a:lnTo>
                    <a:pt x="433123" y="175098"/>
                  </a:lnTo>
                  <a:lnTo>
                    <a:pt x="403634" y="190662"/>
                  </a:lnTo>
                  <a:lnTo>
                    <a:pt x="383198" y="203852"/>
                  </a:lnTo>
                  <a:lnTo>
                    <a:pt x="368497" y="209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70661" y="1116020"/>
              <a:ext cx="277617" cy="432165"/>
            </a:xfrm>
            <a:custGeom>
              <a:avLst/>
              <a:gdLst/>
              <a:ahLst/>
              <a:cxnLst/>
              <a:rect l="0" t="0" r="0" b="0"/>
              <a:pathLst>
                <a:path w="277617" h="432165">
                  <a:moveTo>
                    <a:pt x="19598" y="431669"/>
                  </a:moveTo>
                  <a:lnTo>
                    <a:pt x="11264" y="394191"/>
                  </a:lnTo>
                  <a:lnTo>
                    <a:pt x="9503" y="342767"/>
                  </a:lnTo>
                  <a:lnTo>
                    <a:pt x="9198" y="290294"/>
                  </a:lnTo>
                  <a:lnTo>
                    <a:pt x="9107" y="235882"/>
                  </a:lnTo>
                  <a:lnTo>
                    <a:pt x="3491" y="177126"/>
                  </a:lnTo>
                  <a:lnTo>
                    <a:pt x="8" y="120852"/>
                  </a:lnTo>
                  <a:lnTo>
                    <a:pt x="0" y="59010"/>
                  </a:lnTo>
                  <a:lnTo>
                    <a:pt x="4259" y="34416"/>
                  </a:lnTo>
                  <a:lnTo>
                    <a:pt x="7032" y="29963"/>
                  </a:lnTo>
                  <a:lnTo>
                    <a:pt x="10051" y="30504"/>
                  </a:lnTo>
                  <a:lnTo>
                    <a:pt x="13233" y="34374"/>
                  </a:lnTo>
                  <a:lnTo>
                    <a:pt x="30212" y="90026"/>
                  </a:lnTo>
                  <a:lnTo>
                    <a:pt x="44181" y="144385"/>
                  </a:lnTo>
                  <a:lnTo>
                    <a:pt x="60287" y="194859"/>
                  </a:lnTo>
                  <a:lnTo>
                    <a:pt x="85466" y="248679"/>
                  </a:lnTo>
                  <a:lnTo>
                    <a:pt x="109775" y="302456"/>
                  </a:lnTo>
                  <a:lnTo>
                    <a:pt x="139012" y="353113"/>
                  </a:lnTo>
                  <a:lnTo>
                    <a:pt x="172647" y="401983"/>
                  </a:lnTo>
                  <a:lnTo>
                    <a:pt x="200256" y="426643"/>
                  </a:lnTo>
                  <a:lnTo>
                    <a:pt x="223502" y="432164"/>
                  </a:lnTo>
                  <a:lnTo>
                    <a:pt x="236253" y="431999"/>
                  </a:lnTo>
                  <a:lnTo>
                    <a:pt x="245923" y="427210"/>
                  </a:lnTo>
                  <a:lnTo>
                    <a:pt x="259787" y="409410"/>
                  </a:lnTo>
                  <a:lnTo>
                    <a:pt x="270983" y="358685"/>
                  </a:lnTo>
                  <a:lnTo>
                    <a:pt x="277616" y="312818"/>
                  </a:lnTo>
                  <a:lnTo>
                    <a:pt x="273682" y="255334"/>
                  </a:lnTo>
                  <a:lnTo>
                    <a:pt x="272696" y="203946"/>
                  </a:lnTo>
                  <a:lnTo>
                    <a:pt x="266775" y="150250"/>
                  </a:lnTo>
                  <a:lnTo>
                    <a:pt x="263241" y="99891"/>
                  </a:lnTo>
                  <a:lnTo>
                    <a:pt x="254812" y="45208"/>
                  </a:lnTo>
                  <a:lnTo>
                    <a:pt x="2512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16642" y="1340488"/>
              <a:ext cx="136872" cy="165147"/>
            </a:xfrm>
            <a:custGeom>
              <a:avLst/>
              <a:gdLst/>
              <a:ahLst/>
              <a:cxnLst/>
              <a:rect l="0" t="0" r="0" b="0"/>
              <a:pathLst>
                <a:path w="136872" h="165147">
                  <a:moveTo>
                    <a:pt x="0" y="122973"/>
                  </a:moveTo>
                  <a:lnTo>
                    <a:pt x="42692" y="119853"/>
                  </a:lnTo>
                  <a:lnTo>
                    <a:pt x="93663" y="103845"/>
                  </a:lnTo>
                  <a:lnTo>
                    <a:pt x="110258" y="92634"/>
                  </a:lnTo>
                  <a:lnTo>
                    <a:pt x="115620" y="84030"/>
                  </a:lnTo>
                  <a:lnTo>
                    <a:pt x="121577" y="61991"/>
                  </a:lnTo>
                  <a:lnTo>
                    <a:pt x="119341" y="28865"/>
                  </a:lnTo>
                  <a:lnTo>
                    <a:pt x="114655" y="20460"/>
                  </a:lnTo>
                  <a:lnTo>
                    <a:pt x="100091" y="8001"/>
                  </a:lnTo>
                  <a:lnTo>
                    <a:pt x="78800" y="1684"/>
                  </a:lnTo>
                  <a:lnTo>
                    <a:pt x="66572" y="0"/>
                  </a:lnTo>
                  <a:lnTo>
                    <a:pt x="46745" y="4367"/>
                  </a:lnTo>
                  <a:lnTo>
                    <a:pt x="38183" y="8807"/>
                  </a:lnTo>
                  <a:lnTo>
                    <a:pt x="25549" y="23100"/>
                  </a:lnTo>
                  <a:lnTo>
                    <a:pt x="17204" y="42320"/>
                  </a:lnTo>
                  <a:lnTo>
                    <a:pt x="13677" y="78278"/>
                  </a:lnTo>
                  <a:lnTo>
                    <a:pt x="20690" y="111680"/>
                  </a:lnTo>
                  <a:lnTo>
                    <a:pt x="31033" y="133161"/>
                  </a:lnTo>
                  <a:lnTo>
                    <a:pt x="55599" y="159397"/>
                  </a:lnTo>
                  <a:lnTo>
                    <a:pt x="65142" y="163633"/>
                  </a:lnTo>
                  <a:lnTo>
                    <a:pt x="105675" y="165146"/>
                  </a:lnTo>
                  <a:lnTo>
                    <a:pt x="136871" y="165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48269" y="1347647"/>
              <a:ext cx="294799" cy="179473"/>
            </a:xfrm>
            <a:custGeom>
              <a:avLst/>
              <a:gdLst/>
              <a:ahLst/>
              <a:cxnLst/>
              <a:rect l="0" t="0" r="0" b="0"/>
              <a:pathLst>
                <a:path w="294799" h="179473">
                  <a:moveTo>
                    <a:pt x="0" y="21057"/>
                  </a:moveTo>
                  <a:lnTo>
                    <a:pt x="5589" y="79674"/>
                  </a:lnTo>
                  <a:lnTo>
                    <a:pt x="19128" y="124273"/>
                  </a:lnTo>
                  <a:lnTo>
                    <a:pt x="49804" y="169801"/>
                  </a:lnTo>
                  <a:lnTo>
                    <a:pt x="57769" y="174032"/>
                  </a:lnTo>
                  <a:lnTo>
                    <a:pt x="66588" y="174513"/>
                  </a:lnTo>
                  <a:lnTo>
                    <a:pt x="75978" y="172494"/>
                  </a:lnTo>
                  <a:lnTo>
                    <a:pt x="92649" y="160892"/>
                  </a:lnTo>
                  <a:lnTo>
                    <a:pt x="106688" y="144037"/>
                  </a:lnTo>
                  <a:lnTo>
                    <a:pt x="116827" y="124848"/>
                  </a:lnTo>
                  <a:lnTo>
                    <a:pt x="128209" y="65170"/>
                  </a:lnTo>
                  <a:lnTo>
                    <a:pt x="131096" y="53975"/>
                  </a:lnTo>
                  <a:lnTo>
                    <a:pt x="134191" y="51191"/>
                  </a:lnTo>
                  <a:lnTo>
                    <a:pt x="137424" y="54015"/>
                  </a:lnTo>
                  <a:lnTo>
                    <a:pt x="157976" y="109450"/>
                  </a:lnTo>
                  <a:lnTo>
                    <a:pt x="166138" y="132872"/>
                  </a:lnTo>
                  <a:lnTo>
                    <a:pt x="197151" y="174487"/>
                  </a:lnTo>
                  <a:lnTo>
                    <a:pt x="206304" y="178326"/>
                  </a:lnTo>
                  <a:lnTo>
                    <a:pt x="228951" y="179472"/>
                  </a:lnTo>
                  <a:lnTo>
                    <a:pt x="248375" y="172962"/>
                  </a:lnTo>
                  <a:lnTo>
                    <a:pt x="264807" y="161100"/>
                  </a:lnTo>
                  <a:lnTo>
                    <a:pt x="279909" y="144130"/>
                  </a:lnTo>
                  <a:lnTo>
                    <a:pt x="288181" y="121769"/>
                  </a:lnTo>
                  <a:lnTo>
                    <a:pt x="293491" y="69287"/>
                  </a:lnTo>
                  <a:lnTo>
                    <a:pt x="294626" y="12360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37865" y="1116020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59450"/>
                  </a:lnTo>
                  <a:lnTo>
                    <a:pt x="58" y="221550"/>
                  </a:lnTo>
                  <a:lnTo>
                    <a:pt x="17" y="281284"/>
                  </a:lnTo>
                  <a:lnTo>
                    <a:pt x="5" y="332908"/>
                  </a:lnTo>
                  <a:lnTo>
                    <a:pt x="2" y="37160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74735" y="112654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4" y="228901"/>
                  </a:lnTo>
                  <a:lnTo>
                    <a:pt x="9879" y="283462"/>
                  </a:lnTo>
                  <a:lnTo>
                    <a:pt x="13456" y="333553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58922" y="136870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50767" y="1367993"/>
              <a:ext cx="187182" cy="169343"/>
            </a:xfrm>
            <a:custGeom>
              <a:avLst/>
              <a:gdLst/>
              <a:ahLst/>
              <a:cxnLst/>
              <a:rect l="0" t="0" r="0" b="0"/>
              <a:pathLst>
                <a:path w="187182" h="169343">
                  <a:moveTo>
                    <a:pt x="113481" y="42825"/>
                  </a:moveTo>
                  <a:lnTo>
                    <a:pt x="103906" y="18779"/>
                  </a:lnTo>
                  <a:lnTo>
                    <a:pt x="93238" y="4452"/>
                  </a:lnTo>
                  <a:lnTo>
                    <a:pt x="84778" y="865"/>
                  </a:lnTo>
                  <a:lnTo>
                    <a:pt x="62900" y="0"/>
                  </a:lnTo>
                  <a:lnTo>
                    <a:pt x="43817" y="6634"/>
                  </a:lnTo>
                  <a:lnTo>
                    <a:pt x="35453" y="11679"/>
                  </a:lnTo>
                  <a:lnTo>
                    <a:pt x="23040" y="26643"/>
                  </a:lnTo>
                  <a:lnTo>
                    <a:pt x="5539" y="64845"/>
                  </a:lnTo>
                  <a:lnTo>
                    <a:pt x="0" y="106931"/>
                  </a:lnTo>
                  <a:lnTo>
                    <a:pt x="4944" y="133318"/>
                  </a:lnTo>
                  <a:lnTo>
                    <a:pt x="9537" y="145268"/>
                  </a:lnTo>
                  <a:lnTo>
                    <a:pt x="24000" y="161665"/>
                  </a:lnTo>
                  <a:lnTo>
                    <a:pt x="32770" y="167675"/>
                  </a:lnTo>
                  <a:lnTo>
                    <a:pt x="42126" y="169342"/>
                  </a:lnTo>
                  <a:lnTo>
                    <a:pt x="61881" y="164956"/>
                  </a:lnTo>
                  <a:lnTo>
                    <a:pt x="79240" y="152088"/>
                  </a:lnTo>
                  <a:lnTo>
                    <a:pt x="87144" y="143743"/>
                  </a:lnTo>
                  <a:lnTo>
                    <a:pt x="95927" y="118873"/>
                  </a:lnTo>
                  <a:lnTo>
                    <a:pt x="101565" y="60837"/>
                  </a:lnTo>
                  <a:lnTo>
                    <a:pt x="102679" y="14841"/>
                  </a:lnTo>
                  <a:lnTo>
                    <a:pt x="108506" y="54752"/>
                  </a:lnTo>
                  <a:lnTo>
                    <a:pt x="123186" y="79764"/>
                  </a:lnTo>
                  <a:lnTo>
                    <a:pt x="168621" y="128126"/>
                  </a:lnTo>
                  <a:lnTo>
                    <a:pt x="187181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9533" y="1350650"/>
              <a:ext cx="242157" cy="186511"/>
            </a:xfrm>
            <a:custGeom>
              <a:avLst/>
              <a:gdLst/>
              <a:ahLst/>
              <a:cxnLst/>
              <a:rect l="0" t="0" r="0" b="0"/>
              <a:pathLst>
                <a:path w="242157" h="186511">
                  <a:moveTo>
                    <a:pt x="0" y="39111"/>
                  </a:moveTo>
                  <a:lnTo>
                    <a:pt x="3120" y="93256"/>
                  </a:lnTo>
                  <a:lnTo>
                    <a:pt x="9065" y="148202"/>
                  </a:lnTo>
                  <a:lnTo>
                    <a:pt x="8383" y="151613"/>
                  </a:lnTo>
                  <a:lnTo>
                    <a:pt x="4506" y="139805"/>
                  </a:lnTo>
                  <a:lnTo>
                    <a:pt x="593" y="76577"/>
                  </a:lnTo>
                  <a:lnTo>
                    <a:pt x="5707" y="15706"/>
                  </a:lnTo>
                  <a:lnTo>
                    <a:pt x="11993" y="7130"/>
                  </a:lnTo>
                  <a:lnTo>
                    <a:pt x="20864" y="2583"/>
                  </a:lnTo>
                  <a:lnTo>
                    <a:pt x="31457" y="721"/>
                  </a:lnTo>
                  <a:lnTo>
                    <a:pt x="40859" y="2989"/>
                  </a:lnTo>
                  <a:lnTo>
                    <a:pt x="57544" y="14868"/>
                  </a:lnTo>
                  <a:lnTo>
                    <a:pt x="86150" y="58326"/>
                  </a:lnTo>
                  <a:lnTo>
                    <a:pt x="108124" y="112568"/>
                  </a:lnTo>
                  <a:lnTo>
                    <a:pt x="110687" y="114989"/>
                  </a:lnTo>
                  <a:lnTo>
                    <a:pt x="112396" y="111923"/>
                  </a:lnTo>
                  <a:lnTo>
                    <a:pt x="116533" y="54722"/>
                  </a:lnTo>
                  <a:lnTo>
                    <a:pt x="125256" y="20730"/>
                  </a:lnTo>
                  <a:lnTo>
                    <a:pt x="135998" y="3256"/>
                  </a:lnTo>
                  <a:lnTo>
                    <a:pt x="143308" y="0"/>
                  </a:lnTo>
                  <a:lnTo>
                    <a:pt x="151691" y="169"/>
                  </a:lnTo>
                  <a:lnTo>
                    <a:pt x="160789" y="2621"/>
                  </a:lnTo>
                  <a:lnTo>
                    <a:pt x="177137" y="14705"/>
                  </a:lnTo>
                  <a:lnTo>
                    <a:pt x="206696" y="56647"/>
                  </a:lnTo>
                  <a:lnTo>
                    <a:pt x="225489" y="109992"/>
                  </a:lnTo>
                  <a:lnTo>
                    <a:pt x="233534" y="159351"/>
                  </a:lnTo>
                  <a:lnTo>
                    <a:pt x="242156" y="186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53803" y="1297286"/>
              <a:ext cx="174621" cy="431612"/>
            </a:xfrm>
            <a:custGeom>
              <a:avLst/>
              <a:gdLst/>
              <a:ahLst/>
              <a:cxnLst/>
              <a:rect l="0" t="0" r="0" b="0"/>
              <a:pathLst>
                <a:path w="174621" h="431612">
                  <a:moveTo>
                    <a:pt x="0" y="113532"/>
                  </a:moveTo>
                  <a:lnTo>
                    <a:pt x="14654" y="174262"/>
                  </a:lnTo>
                  <a:lnTo>
                    <a:pt x="19160" y="226153"/>
                  </a:lnTo>
                  <a:lnTo>
                    <a:pt x="29088" y="282787"/>
                  </a:lnTo>
                  <a:lnTo>
                    <a:pt x="37734" y="336817"/>
                  </a:lnTo>
                  <a:lnTo>
                    <a:pt x="40816" y="390391"/>
                  </a:lnTo>
                  <a:lnTo>
                    <a:pt x="41729" y="431611"/>
                  </a:lnTo>
                  <a:lnTo>
                    <a:pt x="38918" y="399064"/>
                  </a:lnTo>
                  <a:lnTo>
                    <a:pt x="33758" y="349823"/>
                  </a:lnTo>
                  <a:lnTo>
                    <a:pt x="26425" y="287069"/>
                  </a:lnTo>
                  <a:lnTo>
                    <a:pt x="22647" y="229551"/>
                  </a:lnTo>
                  <a:lnTo>
                    <a:pt x="21528" y="166236"/>
                  </a:lnTo>
                  <a:lnTo>
                    <a:pt x="21196" y="103022"/>
                  </a:lnTo>
                  <a:lnTo>
                    <a:pt x="26687" y="51016"/>
                  </a:lnTo>
                  <a:lnTo>
                    <a:pt x="41312" y="11561"/>
                  </a:lnTo>
                  <a:lnTo>
                    <a:pt x="49769" y="4607"/>
                  </a:lnTo>
                  <a:lnTo>
                    <a:pt x="60085" y="1141"/>
                  </a:lnTo>
                  <a:lnTo>
                    <a:pt x="71642" y="0"/>
                  </a:lnTo>
                  <a:lnTo>
                    <a:pt x="93842" y="4972"/>
                  </a:lnTo>
                  <a:lnTo>
                    <a:pt x="136690" y="27228"/>
                  </a:lnTo>
                  <a:lnTo>
                    <a:pt x="162813" y="52865"/>
                  </a:lnTo>
                  <a:lnTo>
                    <a:pt x="171797" y="78770"/>
                  </a:lnTo>
                  <a:lnTo>
                    <a:pt x="174620" y="107441"/>
                  </a:lnTo>
                  <a:lnTo>
                    <a:pt x="171976" y="131882"/>
                  </a:lnTo>
                  <a:lnTo>
                    <a:pt x="158320" y="165373"/>
                  </a:lnTo>
                  <a:lnTo>
                    <a:pt x="139457" y="191933"/>
                  </a:lnTo>
                  <a:lnTo>
                    <a:pt x="113460" y="209032"/>
                  </a:lnTo>
                  <a:lnTo>
                    <a:pt x="73699" y="218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04742" y="1302515"/>
              <a:ext cx="160320" cy="209574"/>
            </a:xfrm>
            <a:custGeom>
              <a:avLst/>
              <a:gdLst/>
              <a:ahLst/>
              <a:cxnLst/>
              <a:rect l="0" t="0" r="0" b="0"/>
              <a:pathLst>
                <a:path w="160320" h="209574">
                  <a:moveTo>
                    <a:pt x="117558" y="13547"/>
                  </a:moveTo>
                  <a:lnTo>
                    <a:pt x="100790" y="2368"/>
                  </a:lnTo>
                  <a:lnTo>
                    <a:pt x="83199" y="0"/>
                  </a:lnTo>
                  <a:lnTo>
                    <a:pt x="63683" y="4016"/>
                  </a:lnTo>
                  <a:lnTo>
                    <a:pt x="34135" y="19432"/>
                  </a:lnTo>
                  <a:lnTo>
                    <a:pt x="17700" y="32150"/>
                  </a:lnTo>
                  <a:lnTo>
                    <a:pt x="883" y="58053"/>
                  </a:lnTo>
                  <a:lnTo>
                    <a:pt x="0" y="67784"/>
                  </a:lnTo>
                  <a:lnTo>
                    <a:pt x="5259" y="87955"/>
                  </a:lnTo>
                  <a:lnTo>
                    <a:pt x="12277" y="94738"/>
                  </a:lnTo>
                  <a:lnTo>
                    <a:pt x="32552" y="102274"/>
                  </a:lnTo>
                  <a:lnTo>
                    <a:pt x="94204" y="110629"/>
                  </a:lnTo>
                  <a:lnTo>
                    <a:pt x="127406" y="122640"/>
                  </a:lnTo>
                  <a:lnTo>
                    <a:pt x="138162" y="128390"/>
                  </a:lnTo>
                  <a:lnTo>
                    <a:pt x="153231" y="144137"/>
                  </a:lnTo>
                  <a:lnTo>
                    <a:pt x="158888" y="153249"/>
                  </a:lnTo>
                  <a:lnTo>
                    <a:pt x="160319" y="161664"/>
                  </a:lnTo>
                  <a:lnTo>
                    <a:pt x="158934" y="169613"/>
                  </a:lnTo>
                  <a:lnTo>
                    <a:pt x="155671" y="177253"/>
                  </a:lnTo>
                  <a:lnTo>
                    <a:pt x="134310" y="199183"/>
                  </a:lnTo>
                  <a:lnTo>
                    <a:pt x="112525" y="207186"/>
                  </a:lnTo>
                  <a:lnTo>
                    <a:pt x="87246" y="209573"/>
                  </a:lnTo>
                  <a:lnTo>
                    <a:pt x="42248" y="204693"/>
                  </a:lnTo>
                  <a:lnTo>
                    <a:pt x="22802" y="20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27585" y="1073906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9786"/>
                  </a:lnTo>
                  <a:lnTo>
                    <a:pt x="20214" y="228902"/>
                  </a:lnTo>
                  <a:lnTo>
                    <a:pt x="20807" y="283462"/>
                  </a:lnTo>
                  <a:lnTo>
                    <a:pt x="24103" y="333553"/>
                  </a:lnTo>
                  <a:lnTo>
                    <a:pt x="26249" y="378031"/>
                  </a:lnTo>
                  <a:lnTo>
                    <a:pt x="23365" y="396131"/>
                  </a:lnTo>
                  <a:lnTo>
                    <a:pt x="22083" y="384679"/>
                  </a:lnTo>
                  <a:lnTo>
                    <a:pt x="29525" y="324817"/>
                  </a:lnTo>
                  <a:lnTo>
                    <a:pt x="33010" y="299951"/>
                  </a:lnTo>
                  <a:lnTo>
                    <a:pt x="42357" y="281101"/>
                  </a:lnTo>
                  <a:lnTo>
                    <a:pt x="51635" y="276308"/>
                  </a:lnTo>
                  <a:lnTo>
                    <a:pt x="77541" y="274102"/>
                  </a:lnTo>
                  <a:lnTo>
                    <a:pt x="99194" y="280141"/>
                  </a:lnTo>
                  <a:lnTo>
                    <a:pt x="132158" y="303081"/>
                  </a:lnTo>
                  <a:lnTo>
                    <a:pt x="148473" y="328838"/>
                  </a:lnTo>
                  <a:lnTo>
                    <a:pt x="156060" y="384624"/>
                  </a:lnTo>
                  <a:lnTo>
                    <a:pt x="160678" y="432558"/>
                  </a:lnTo>
                  <a:lnTo>
                    <a:pt x="168456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69741" y="1337119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1331" y="160768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69741" y="12423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75026" y="1273948"/>
              <a:ext cx="105286" cy="213899"/>
            </a:xfrm>
            <a:custGeom>
              <a:avLst/>
              <a:gdLst/>
              <a:ahLst/>
              <a:cxnLst/>
              <a:rect l="0" t="0" r="0" b="0"/>
              <a:pathLst>
                <a:path w="105286" h="213899">
                  <a:moveTo>
                    <a:pt x="0" y="94756"/>
                  </a:moveTo>
                  <a:lnTo>
                    <a:pt x="17958" y="155867"/>
                  </a:lnTo>
                  <a:lnTo>
                    <a:pt x="36300" y="213898"/>
                  </a:lnTo>
                  <a:lnTo>
                    <a:pt x="20511" y="155349"/>
                  </a:lnTo>
                  <a:lnTo>
                    <a:pt x="6911" y="101266"/>
                  </a:lnTo>
                  <a:lnTo>
                    <a:pt x="2047" y="59510"/>
                  </a:lnTo>
                  <a:lnTo>
                    <a:pt x="7149" y="37757"/>
                  </a:lnTo>
                  <a:lnTo>
                    <a:pt x="11785" y="28681"/>
                  </a:lnTo>
                  <a:lnTo>
                    <a:pt x="26294" y="15476"/>
                  </a:lnTo>
                  <a:lnTo>
                    <a:pt x="45612" y="687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37287" y="1281349"/>
              <a:ext cx="248351" cy="262086"/>
            </a:xfrm>
            <a:custGeom>
              <a:avLst/>
              <a:gdLst/>
              <a:ahLst/>
              <a:cxnLst/>
              <a:rect l="0" t="0" r="0" b="0"/>
              <a:pathLst>
                <a:path w="248351" h="262086">
                  <a:moveTo>
                    <a:pt x="37780" y="87355"/>
                  </a:moveTo>
                  <a:lnTo>
                    <a:pt x="55761" y="102996"/>
                  </a:lnTo>
                  <a:lnTo>
                    <a:pt x="72678" y="111074"/>
                  </a:lnTo>
                  <a:lnTo>
                    <a:pt x="91895" y="112325"/>
                  </a:lnTo>
                  <a:lnTo>
                    <a:pt x="110964" y="107812"/>
                  </a:lnTo>
                  <a:lnTo>
                    <a:pt x="127238" y="98007"/>
                  </a:lnTo>
                  <a:lnTo>
                    <a:pt x="149554" y="73744"/>
                  </a:lnTo>
                  <a:lnTo>
                    <a:pt x="153241" y="64243"/>
                  </a:lnTo>
                  <a:lnTo>
                    <a:pt x="154217" y="44328"/>
                  </a:lnTo>
                  <a:lnTo>
                    <a:pt x="147631" y="26898"/>
                  </a:lnTo>
                  <a:lnTo>
                    <a:pt x="142599" y="18974"/>
                  </a:lnTo>
                  <a:lnTo>
                    <a:pt x="127650" y="7051"/>
                  </a:lnTo>
                  <a:lnTo>
                    <a:pt x="118751" y="2233"/>
                  </a:lnTo>
                  <a:lnTo>
                    <a:pt x="99503" y="0"/>
                  </a:lnTo>
                  <a:lnTo>
                    <a:pt x="79251" y="4077"/>
                  </a:lnTo>
                  <a:lnTo>
                    <a:pt x="58551" y="13688"/>
                  </a:lnTo>
                  <a:lnTo>
                    <a:pt x="32756" y="37842"/>
                  </a:lnTo>
                  <a:lnTo>
                    <a:pt x="10295" y="67225"/>
                  </a:lnTo>
                  <a:lnTo>
                    <a:pt x="2168" y="90887"/>
                  </a:lnTo>
                  <a:lnTo>
                    <a:pt x="0" y="103748"/>
                  </a:lnTo>
                  <a:lnTo>
                    <a:pt x="3831" y="127396"/>
                  </a:lnTo>
                  <a:lnTo>
                    <a:pt x="31836" y="187904"/>
                  </a:lnTo>
                  <a:lnTo>
                    <a:pt x="45277" y="206523"/>
                  </a:lnTo>
                  <a:lnTo>
                    <a:pt x="99743" y="244800"/>
                  </a:lnTo>
                  <a:lnTo>
                    <a:pt x="122641" y="256766"/>
                  </a:lnTo>
                  <a:lnTo>
                    <a:pt x="148416" y="262085"/>
                  </a:lnTo>
                  <a:lnTo>
                    <a:pt x="207986" y="258264"/>
                  </a:lnTo>
                  <a:lnTo>
                    <a:pt x="248350" y="255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88773" y="2438591"/>
            <a:ext cx="3596285" cy="888415"/>
            <a:chOff x="488773" y="2438591"/>
            <a:chExt cx="3596285" cy="888415"/>
          </a:xfrm>
        </p:grpSpPr>
        <p:sp>
          <p:nvSpPr>
            <p:cNvPr id="74" name="Freeform 73"/>
            <p:cNvSpPr/>
            <p:nvPr/>
          </p:nvSpPr>
          <p:spPr>
            <a:xfrm>
              <a:off x="488773" y="2606438"/>
              <a:ext cx="321922" cy="531055"/>
            </a:xfrm>
            <a:custGeom>
              <a:avLst/>
              <a:gdLst/>
              <a:ahLst/>
              <a:cxnLst/>
              <a:rect l="0" t="0" r="0" b="0"/>
              <a:pathLst>
                <a:path w="321922" h="531055">
                  <a:moveTo>
                    <a:pt x="6066" y="499468"/>
                  </a:moveTo>
                  <a:lnTo>
                    <a:pt x="0" y="517666"/>
                  </a:lnTo>
                  <a:lnTo>
                    <a:pt x="17061" y="460244"/>
                  </a:lnTo>
                  <a:lnTo>
                    <a:pt x="30725" y="407362"/>
                  </a:lnTo>
                  <a:lnTo>
                    <a:pt x="44689" y="347480"/>
                  </a:lnTo>
                  <a:lnTo>
                    <a:pt x="55204" y="301317"/>
                  </a:lnTo>
                  <a:lnTo>
                    <a:pt x="66899" y="247734"/>
                  </a:lnTo>
                  <a:lnTo>
                    <a:pt x="88099" y="190170"/>
                  </a:lnTo>
                  <a:lnTo>
                    <a:pt x="100172" y="140323"/>
                  </a:lnTo>
                  <a:lnTo>
                    <a:pt x="114732" y="82255"/>
                  </a:lnTo>
                  <a:lnTo>
                    <a:pt x="118284" y="78607"/>
                  </a:lnTo>
                  <a:lnTo>
                    <a:pt x="121822" y="80854"/>
                  </a:lnTo>
                  <a:lnTo>
                    <a:pt x="128873" y="96998"/>
                  </a:lnTo>
                  <a:lnTo>
                    <a:pt x="139812" y="158142"/>
                  </a:lnTo>
                  <a:lnTo>
                    <a:pt x="142011" y="210772"/>
                  </a:lnTo>
                  <a:lnTo>
                    <a:pt x="148343" y="270476"/>
                  </a:lnTo>
                  <a:lnTo>
                    <a:pt x="163126" y="307617"/>
                  </a:lnTo>
                  <a:lnTo>
                    <a:pt x="170434" y="314245"/>
                  </a:lnTo>
                  <a:lnTo>
                    <a:pt x="178815" y="317495"/>
                  </a:lnTo>
                  <a:lnTo>
                    <a:pt x="187913" y="318491"/>
                  </a:lnTo>
                  <a:lnTo>
                    <a:pt x="196317" y="315646"/>
                  </a:lnTo>
                  <a:lnTo>
                    <a:pt x="211895" y="303126"/>
                  </a:lnTo>
                  <a:lnTo>
                    <a:pt x="239789" y="259257"/>
                  </a:lnTo>
                  <a:lnTo>
                    <a:pt x="257777" y="206224"/>
                  </a:lnTo>
                  <a:lnTo>
                    <a:pt x="272596" y="145966"/>
                  </a:lnTo>
                  <a:lnTo>
                    <a:pt x="286788" y="83457"/>
                  </a:lnTo>
                  <a:lnTo>
                    <a:pt x="296173" y="33315"/>
                  </a:lnTo>
                  <a:lnTo>
                    <a:pt x="299474" y="0"/>
                  </a:lnTo>
                  <a:lnTo>
                    <a:pt x="297470" y="45699"/>
                  </a:lnTo>
                  <a:lnTo>
                    <a:pt x="292449" y="105315"/>
                  </a:lnTo>
                  <a:lnTo>
                    <a:pt x="287842" y="165483"/>
                  </a:lnTo>
                  <a:lnTo>
                    <a:pt x="282188" y="222305"/>
                  </a:lnTo>
                  <a:lnTo>
                    <a:pt x="280512" y="281645"/>
                  </a:lnTo>
                  <a:lnTo>
                    <a:pt x="283135" y="338222"/>
                  </a:lnTo>
                  <a:lnTo>
                    <a:pt x="288305" y="382180"/>
                  </a:lnTo>
                  <a:lnTo>
                    <a:pt x="296623" y="444049"/>
                  </a:lnTo>
                  <a:lnTo>
                    <a:pt x="301947" y="490717"/>
                  </a:lnTo>
                  <a:lnTo>
                    <a:pt x="321921" y="5310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0501" y="2915400"/>
              <a:ext cx="144233" cy="203226"/>
            </a:xfrm>
            <a:custGeom>
              <a:avLst/>
              <a:gdLst/>
              <a:ahLst/>
              <a:cxnLst/>
              <a:rect l="0" t="0" r="0" b="0"/>
              <a:pathLst>
                <a:path w="144233" h="203226">
                  <a:moveTo>
                    <a:pt x="76535" y="43107"/>
                  </a:moveTo>
                  <a:lnTo>
                    <a:pt x="70946" y="20751"/>
                  </a:lnTo>
                  <a:lnTo>
                    <a:pt x="65790" y="12995"/>
                  </a:lnTo>
                  <a:lnTo>
                    <a:pt x="50702" y="1258"/>
                  </a:lnTo>
                  <a:lnTo>
                    <a:pt x="42935" y="0"/>
                  </a:lnTo>
                  <a:lnTo>
                    <a:pt x="35418" y="1501"/>
                  </a:lnTo>
                  <a:lnTo>
                    <a:pt x="28067" y="4841"/>
                  </a:lnTo>
                  <a:lnTo>
                    <a:pt x="16779" y="21031"/>
                  </a:lnTo>
                  <a:lnTo>
                    <a:pt x="0" y="63963"/>
                  </a:lnTo>
                  <a:lnTo>
                    <a:pt x="176" y="101280"/>
                  </a:lnTo>
                  <a:lnTo>
                    <a:pt x="11885" y="154641"/>
                  </a:lnTo>
                  <a:lnTo>
                    <a:pt x="22845" y="178075"/>
                  </a:lnTo>
                  <a:lnTo>
                    <a:pt x="38635" y="193950"/>
                  </a:lnTo>
                  <a:lnTo>
                    <a:pt x="47759" y="199821"/>
                  </a:lnTo>
                  <a:lnTo>
                    <a:pt x="67255" y="203225"/>
                  </a:lnTo>
                  <a:lnTo>
                    <a:pt x="77367" y="202495"/>
                  </a:lnTo>
                  <a:lnTo>
                    <a:pt x="94842" y="192325"/>
                  </a:lnTo>
                  <a:lnTo>
                    <a:pt x="109238" y="176107"/>
                  </a:lnTo>
                  <a:lnTo>
                    <a:pt x="135678" y="115297"/>
                  </a:lnTo>
                  <a:lnTo>
                    <a:pt x="144232" y="77885"/>
                  </a:lnTo>
                  <a:lnTo>
                    <a:pt x="142497" y="55055"/>
                  </a:lnTo>
                  <a:lnTo>
                    <a:pt x="134707" y="36329"/>
                  </a:lnTo>
                  <a:lnTo>
                    <a:pt x="129354" y="28060"/>
                  </a:lnTo>
                  <a:lnTo>
                    <a:pt x="122276" y="22547"/>
                  </a:lnTo>
                  <a:lnTo>
                    <a:pt x="87063" y="115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47073" y="2884808"/>
              <a:ext cx="114379" cy="186653"/>
            </a:xfrm>
            <a:custGeom>
              <a:avLst/>
              <a:gdLst/>
              <a:ahLst/>
              <a:cxnLst/>
              <a:rect l="0" t="0" r="0" b="0"/>
              <a:pathLst>
                <a:path w="114379" h="186653">
                  <a:moveTo>
                    <a:pt x="16305" y="0"/>
                  </a:moveTo>
                  <a:lnTo>
                    <a:pt x="7972" y="37478"/>
                  </a:lnTo>
                  <a:lnTo>
                    <a:pt x="0" y="95316"/>
                  </a:lnTo>
                  <a:lnTo>
                    <a:pt x="10374" y="156384"/>
                  </a:lnTo>
                  <a:lnTo>
                    <a:pt x="25726" y="183466"/>
                  </a:lnTo>
                  <a:lnTo>
                    <a:pt x="33114" y="186652"/>
                  </a:lnTo>
                  <a:lnTo>
                    <a:pt x="41549" y="186436"/>
                  </a:lnTo>
                  <a:lnTo>
                    <a:pt x="59110" y="179956"/>
                  </a:lnTo>
                  <a:lnTo>
                    <a:pt x="74714" y="169278"/>
                  </a:lnTo>
                  <a:lnTo>
                    <a:pt x="96652" y="138934"/>
                  </a:lnTo>
                  <a:lnTo>
                    <a:pt x="112381" y="100307"/>
                  </a:lnTo>
                  <a:lnTo>
                    <a:pt x="114378" y="76167"/>
                  </a:lnTo>
                  <a:lnTo>
                    <a:pt x="104262" y="17656"/>
                  </a:lnTo>
                  <a:lnTo>
                    <a:pt x="1005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23316" y="2879141"/>
              <a:ext cx="134861" cy="224571"/>
            </a:xfrm>
            <a:custGeom>
              <a:avLst/>
              <a:gdLst/>
              <a:ahLst/>
              <a:cxnLst/>
              <a:rect l="0" t="0" r="0" b="0"/>
              <a:pathLst>
                <a:path w="134861" h="224571">
                  <a:moveTo>
                    <a:pt x="8518" y="79366"/>
                  </a:moveTo>
                  <a:lnTo>
                    <a:pt x="14107" y="137983"/>
                  </a:lnTo>
                  <a:lnTo>
                    <a:pt x="25306" y="192157"/>
                  </a:lnTo>
                  <a:lnTo>
                    <a:pt x="27140" y="224570"/>
                  </a:lnTo>
                  <a:lnTo>
                    <a:pt x="25612" y="222962"/>
                  </a:lnTo>
                  <a:lnTo>
                    <a:pt x="8170" y="169745"/>
                  </a:lnTo>
                  <a:lnTo>
                    <a:pt x="0" y="111517"/>
                  </a:lnTo>
                  <a:lnTo>
                    <a:pt x="9707" y="49242"/>
                  </a:lnTo>
                  <a:lnTo>
                    <a:pt x="17235" y="28543"/>
                  </a:lnTo>
                  <a:lnTo>
                    <a:pt x="28380" y="11545"/>
                  </a:lnTo>
                  <a:lnTo>
                    <a:pt x="36967" y="6076"/>
                  </a:lnTo>
                  <a:lnTo>
                    <a:pt x="58986" y="0"/>
                  </a:lnTo>
                  <a:lnTo>
                    <a:pt x="69070" y="1889"/>
                  </a:lnTo>
                  <a:lnTo>
                    <a:pt x="86512" y="13346"/>
                  </a:lnTo>
                  <a:lnTo>
                    <a:pt x="98944" y="33257"/>
                  </a:lnTo>
                  <a:lnTo>
                    <a:pt x="116457" y="84166"/>
                  </a:lnTo>
                  <a:lnTo>
                    <a:pt x="126414" y="140758"/>
                  </a:lnTo>
                  <a:lnTo>
                    <a:pt x="134860" y="1530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52932" y="2568953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4" y="170554"/>
                  </a:lnTo>
                  <a:lnTo>
                    <a:pt x="10095" y="225022"/>
                  </a:lnTo>
                  <a:lnTo>
                    <a:pt x="10443" y="283181"/>
                  </a:lnTo>
                  <a:lnTo>
                    <a:pt x="11673" y="339709"/>
                  </a:lnTo>
                  <a:lnTo>
                    <a:pt x="17757" y="398572"/>
                  </a:lnTo>
                  <a:lnTo>
                    <a:pt x="20405" y="452210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84476" y="2747937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48063" y="3120"/>
                  </a:lnTo>
                  <a:lnTo>
                    <a:pt x="192760" y="14655"/>
                  </a:lnTo>
                  <a:lnTo>
                    <a:pt x="142122" y="19160"/>
                  </a:lnTo>
                  <a:lnTo>
                    <a:pt x="85006" y="27918"/>
                  </a:lnTo>
                  <a:lnTo>
                    <a:pt x="29183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18698" y="2474197"/>
              <a:ext cx="23831" cy="621182"/>
            </a:xfrm>
            <a:custGeom>
              <a:avLst/>
              <a:gdLst/>
              <a:ahLst/>
              <a:cxnLst/>
              <a:rect l="0" t="0" r="0" b="0"/>
              <a:pathLst>
                <a:path w="23831" h="621182">
                  <a:moveTo>
                    <a:pt x="23830" y="0"/>
                  </a:moveTo>
                  <a:lnTo>
                    <a:pt x="15497" y="60383"/>
                  </a:lnTo>
                  <a:lnTo>
                    <a:pt x="13952" y="111868"/>
                  </a:lnTo>
                  <a:lnTo>
                    <a:pt x="13430" y="171186"/>
                  </a:lnTo>
                  <a:lnTo>
                    <a:pt x="13327" y="227963"/>
                  </a:lnTo>
                  <a:lnTo>
                    <a:pt x="13307" y="284239"/>
                  </a:lnTo>
                  <a:lnTo>
                    <a:pt x="13302" y="346004"/>
                  </a:lnTo>
                  <a:lnTo>
                    <a:pt x="0" y="407294"/>
                  </a:lnTo>
                  <a:lnTo>
                    <a:pt x="1432" y="458501"/>
                  </a:lnTo>
                  <a:lnTo>
                    <a:pt x="2376" y="516437"/>
                  </a:lnTo>
                  <a:lnTo>
                    <a:pt x="2655" y="568829"/>
                  </a:lnTo>
                  <a:lnTo>
                    <a:pt x="2773" y="6211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82604" y="2621595"/>
              <a:ext cx="202080" cy="389556"/>
            </a:xfrm>
            <a:custGeom>
              <a:avLst/>
              <a:gdLst/>
              <a:ahLst/>
              <a:cxnLst/>
              <a:rect l="0" t="0" r="0" b="0"/>
              <a:pathLst>
                <a:path w="202080" h="389556">
                  <a:moveTo>
                    <a:pt x="159966" y="0"/>
                  </a:moveTo>
                  <a:lnTo>
                    <a:pt x="110467" y="58564"/>
                  </a:lnTo>
                  <a:lnTo>
                    <a:pt x="63097" y="116334"/>
                  </a:lnTo>
                  <a:lnTo>
                    <a:pt x="16507" y="173441"/>
                  </a:lnTo>
                  <a:lnTo>
                    <a:pt x="736" y="201519"/>
                  </a:lnTo>
                  <a:lnTo>
                    <a:pt x="0" y="210385"/>
                  </a:lnTo>
                  <a:lnTo>
                    <a:pt x="5422" y="226476"/>
                  </a:lnTo>
                  <a:lnTo>
                    <a:pt x="21628" y="248688"/>
                  </a:lnTo>
                  <a:lnTo>
                    <a:pt x="80009" y="300311"/>
                  </a:lnTo>
                  <a:lnTo>
                    <a:pt x="139284" y="343799"/>
                  </a:lnTo>
                  <a:lnTo>
                    <a:pt x="202079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97920" y="2809672"/>
              <a:ext cx="228920" cy="233146"/>
            </a:xfrm>
            <a:custGeom>
              <a:avLst/>
              <a:gdLst/>
              <a:ahLst/>
              <a:cxnLst/>
              <a:rect l="0" t="0" r="0" b="0"/>
              <a:pathLst>
                <a:path w="228920" h="233146">
                  <a:moveTo>
                    <a:pt x="123634" y="117250"/>
                  </a:moveTo>
                  <a:lnTo>
                    <a:pt x="138288" y="62109"/>
                  </a:lnTo>
                  <a:lnTo>
                    <a:pt x="137205" y="24873"/>
                  </a:lnTo>
                  <a:lnTo>
                    <a:pt x="132681" y="15891"/>
                  </a:lnTo>
                  <a:lnTo>
                    <a:pt x="118296" y="2791"/>
                  </a:lnTo>
                  <a:lnTo>
                    <a:pt x="109547" y="0"/>
                  </a:lnTo>
                  <a:lnTo>
                    <a:pt x="90467" y="18"/>
                  </a:lnTo>
                  <a:lnTo>
                    <a:pt x="73408" y="7045"/>
                  </a:lnTo>
                  <a:lnTo>
                    <a:pt x="22000" y="50898"/>
                  </a:lnTo>
                  <a:lnTo>
                    <a:pt x="6432" y="82902"/>
                  </a:lnTo>
                  <a:lnTo>
                    <a:pt x="0" y="127610"/>
                  </a:lnTo>
                  <a:lnTo>
                    <a:pt x="4735" y="154610"/>
                  </a:lnTo>
                  <a:lnTo>
                    <a:pt x="26131" y="210210"/>
                  </a:lnTo>
                  <a:lnTo>
                    <a:pt x="37795" y="227196"/>
                  </a:lnTo>
                  <a:lnTo>
                    <a:pt x="45351" y="231491"/>
                  </a:lnTo>
                  <a:lnTo>
                    <a:pt x="63105" y="233145"/>
                  </a:lnTo>
                  <a:lnTo>
                    <a:pt x="71583" y="229608"/>
                  </a:lnTo>
                  <a:lnTo>
                    <a:pt x="87242" y="216320"/>
                  </a:lnTo>
                  <a:lnTo>
                    <a:pt x="103622" y="189108"/>
                  </a:lnTo>
                  <a:lnTo>
                    <a:pt x="123309" y="129731"/>
                  </a:lnTo>
                  <a:lnTo>
                    <a:pt x="126927" y="118552"/>
                  </a:lnTo>
                  <a:lnTo>
                    <a:pt x="129339" y="115778"/>
                  </a:lnTo>
                  <a:lnTo>
                    <a:pt x="130947" y="118608"/>
                  </a:lnTo>
                  <a:lnTo>
                    <a:pt x="139116" y="151183"/>
                  </a:lnTo>
                  <a:lnTo>
                    <a:pt x="160401" y="190243"/>
                  </a:lnTo>
                  <a:lnTo>
                    <a:pt x="173510" y="206623"/>
                  </a:lnTo>
                  <a:lnTo>
                    <a:pt x="199633" y="223410"/>
                  </a:lnTo>
                  <a:lnTo>
                    <a:pt x="207055" y="225458"/>
                  </a:lnTo>
                  <a:lnTo>
                    <a:pt x="213173" y="225653"/>
                  </a:lnTo>
                  <a:lnTo>
                    <a:pt x="228919" y="2225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90021" y="2516310"/>
              <a:ext cx="21047" cy="536955"/>
            </a:xfrm>
            <a:custGeom>
              <a:avLst/>
              <a:gdLst/>
              <a:ahLst/>
              <a:cxnLst/>
              <a:rect l="0" t="0" r="0" b="0"/>
              <a:pathLst>
                <a:path w="21047" h="536955">
                  <a:moveTo>
                    <a:pt x="10517" y="0"/>
                  </a:moveTo>
                  <a:lnTo>
                    <a:pt x="1452" y="58617"/>
                  </a:lnTo>
                  <a:lnTo>
                    <a:pt x="278" y="112791"/>
                  </a:lnTo>
                  <a:lnTo>
                    <a:pt x="46" y="168553"/>
                  </a:lnTo>
                  <a:lnTo>
                    <a:pt x="0" y="224627"/>
                  </a:lnTo>
                  <a:lnTo>
                    <a:pt x="6057" y="281934"/>
                  </a:lnTo>
                  <a:lnTo>
                    <a:pt x="2307" y="333621"/>
                  </a:lnTo>
                  <a:lnTo>
                    <a:pt x="1846" y="395079"/>
                  </a:lnTo>
                  <a:lnTo>
                    <a:pt x="11577" y="455897"/>
                  </a:lnTo>
                  <a:lnTo>
                    <a:pt x="18240" y="500069"/>
                  </a:lnTo>
                  <a:lnTo>
                    <a:pt x="21046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53139" y="2726880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52107" y="3120"/>
                  </a:lnTo>
                  <a:lnTo>
                    <a:pt x="199278" y="14655"/>
                  </a:lnTo>
                  <a:lnTo>
                    <a:pt x="149643" y="30339"/>
                  </a:lnTo>
                  <a:lnTo>
                    <a:pt x="90044" y="48194"/>
                  </a:lnTo>
                  <a:lnTo>
                    <a:pt x="32352" y="6655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18674" y="2854360"/>
              <a:ext cx="218777" cy="220014"/>
            </a:xfrm>
            <a:custGeom>
              <a:avLst/>
              <a:gdLst/>
              <a:ahLst/>
              <a:cxnLst/>
              <a:rect l="0" t="0" r="0" b="0"/>
              <a:pathLst>
                <a:path w="218777" h="220014">
                  <a:moveTo>
                    <a:pt x="113491" y="83090"/>
                  </a:moveTo>
                  <a:lnTo>
                    <a:pt x="95533" y="29215"/>
                  </a:lnTo>
                  <a:lnTo>
                    <a:pt x="88742" y="8843"/>
                  </a:lnTo>
                  <a:lnTo>
                    <a:pt x="81784" y="3177"/>
                  </a:lnTo>
                  <a:lnTo>
                    <a:pt x="61575" y="0"/>
                  </a:lnTo>
                  <a:lnTo>
                    <a:pt x="43234" y="5607"/>
                  </a:lnTo>
                  <a:lnTo>
                    <a:pt x="35068" y="10378"/>
                  </a:lnTo>
                  <a:lnTo>
                    <a:pt x="22874" y="25037"/>
                  </a:lnTo>
                  <a:lnTo>
                    <a:pt x="5514" y="68634"/>
                  </a:lnTo>
                  <a:lnTo>
                    <a:pt x="0" y="108573"/>
                  </a:lnTo>
                  <a:lnTo>
                    <a:pt x="6542" y="170055"/>
                  </a:lnTo>
                  <a:lnTo>
                    <a:pt x="12536" y="195441"/>
                  </a:lnTo>
                  <a:lnTo>
                    <a:pt x="18112" y="204784"/>
                  </a:lnTo>
                  <a:lnTo>
                    <a:pt x="33666" y="218285"/>
                  </a:lnTo>
                  <a:lnTo>
                    <a:pt x="42727" y="220013"/>
                  </a:lnTo>
                  <a:lnTo>
                    <a:pt x="62153" y="215695"/>
                  </a:lnTo>
                  <a:lnTo>
                    <a:pt x="79366" y="199737"/>
                  </a:lnTo>
                  <a:lnTo>
                    <a:pt x="93645" y="175878"/>
                  </a:lnTo>
                  <a:lnTo>
                    <a:pt x="103891" y="145776"/>
                  </a:lnTo>
                  <a:lnTo>
                    <a:pt x="105058" y="95945"/>
                  </a:lnTo>
                  <a:lnTo>
                    <a:pt x="104359" y="89320"/>
                  </a:lnTo>
                  <a:lnTo>
                    <a:pt x="103894" y="89583"/>
                  </a:lnTo>
                  <a:lnTo>
                    <a:pt x="104547" y="101184"/>
                  </a:lnTo>
                  <a:lnTo>
                    <a:pt x="112661" y="126276"/>
                  </a:lnTo>
                  <a:lnTo>
                    <a:pt x="123261" y="141668"/>
                  </a:lnTo>
                  <a:lnTo>
                    <a:pt x="138890" y="153188"/>
                  </a:lnTo>
                  <a:lnTo>
                    <a:pt x="147972" y="157898"/>
                  </a:lnTo>
                  <a:lnTo>
                    <a:pt x="157535" y="158699"/>
                  </a:lnTo>
                  <a:lnTo>
                    <a:pt x="194981" y="146292"/>
                  </a:lnTo>
                  <a:lnTo>
                    <a:pt x="218776" y="135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23009" y="2505132"/>
              <a:ext cx="203955" cy="530794"/>
            </a:xfrm>
            <a:custGeom>
              <a:avLst/>
              <a:gdLst/>
              <a:ahLst/>
              <a:cxnLst/>
              <a:rect l="0" t="0" r="0" b="0"/>
              <a:pathLst>
                <a:path w="203955" h="530794">
                  <a:moveTo>
                    <a:pt x="24970" y="11178"/>
                  </a:moveTo>
                  <a:lnTo>
                    <a:pt x="13791" y="0"/>
                  </a:lnTo>
                  <a:lnTo>
                    <a:pt x="9329" y="217"/>
                  </a:lnTo>
                  <a:lnTo>
                    <a:pt x="5184" y="3871"/>
                  </a:lnTo>
                  <a:lnTo>
                    <a:pt x="1251" y="9816"/>
                  </a:lnTo>
                  <a:lnTo>
                    <a:pt x="0" y="28900"/>
                  </a:lnTo>
                  <a:lnTo>
                    <a:pt x="3140" y="84869"/>
                  </a:lnTo>
                  <a:lnTo>
                    <a:pt x="10996" y="136609"/>
                  </a:lnTo>
                  <a:lnTo>
                    <a:pt x="19577" y="198954"/>
                  </a:lnTo>
                  <a:lnTo>
                    <a:pt x="27379" y="261438"/>
                  </a:lnTo>
                  <a:lnTo>
                    <a:pt x="33093" y="307208"/>
                  </a:lnTo>
                  <a:lnTo>
                    <a:pt x="37905" y="369512"/>
                  </a:lnTo>
                  <a:lnTo>
                    <a:pt x="43620" y="429307"/>
                  </a:lnTo>
                  <a:lnTo>
                    <a:pt x="48433" y="480949"/>
                  </a:lnTo>
                  <a:lnTo>
                    <a:pt x="50606" y="508914"/>
                  </a:lnTo>
                  <a:lnTo>
                    <a:pt x="43773" y="529142"/>
                  </a:lnTo>
                  <a:lnTo>
                    <a:pt x="41015" y="530793"/>
                  </a:lnTo>
                  <a:lnTo>
                    <a:pt x="39176" y="527214"/>
                  </a:lnTo>
                  <a:lnTo>
                    <a:pt x="35983" y="466782"/>
                  </a:lnTo>
                  <a:lnTo>
                    <a:pt x="38714" y="406154"/>
                  </a:lnTo>
                  <a:lnTo>
                    <a:pt x="50099" y="370754"/>
                  </a:lnTo>
                  <a:lnTo>
                    <a:pt x="74907" y="327351"/>
                  </a:lnTo>
                  <a:lnTo>
                    <a:pt x="91618" y="312357"/>
                  </a:lnTo>
                  <a:lnTo>
                    <a:pt x="100987" y="306720"/>
                  </a:lnTo>
                  <a:lnTo>
                    <a:pt x="120757" y="303577"/>
                  </a:lnTo>
                  <a:lnTo>
                    <a:pt x="130942" y="304377"/>
                  </a:lnTo>
                  <a:lnTo>
                    <a:pt x="148498" y="311505"/>
                  </a:lnTo>
                  <a:lnTo>
                    <a:pt x="156455" y="316681"/>
                  </a:lnTo>
                  <a:lnTo>
                    <a:pt x="161759" y="324811"/>
                  </a:lnTo>
                  <a:lnTo>
                    <a:pt x="176561" y="384741"/>
                  </a:lnTo>
                  <a:lnTo>
                    <a:pt x="190396" y="445247"/>
                  </a:lnTo>
                  <a:lnTo>
                    <a:pt x="195648" y="476313"/>
                  </a:lnTo>
                  <a:lnTo>
                    <a:pt x="203954" y="4954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74852" y="2438591"/>
              <a:ext cx="183739" cy="567579"/>
            </a:xfrm>
            <a:custGeom>
              <a:avLst/>
              <a:gdLst/>
              <a:ahLst/>
              <a:cxnLst/>
              <a:rect l="0" t="0" r="0" b="0"/>
              <a:pathLst>
                <a:path w="183739" h="567579">
                  <a:moveTo>
                    <a:pt x="99510" y="425160"/>
                  </a:moveTo>
                  <a:lnTo>
                    <a:pt x="115151" y="407179"/>
                  </a:lnTo>
                  <a:lnTo>
                    <a:pt x="123229" y="390262"/>
                  </a:lnTo>
                  <a:lnTo>
                    <a:pt x="123512" y="380838"/>
                  </a:lnTo>
                  <a:lnTo>
                    <a:pt x="117586" y="361007"/>
                  </a:lnTo>
                  <a:lnTo>
                    <a:pt x="104034" y="346735"/>
                  </a:lnTo>
                  <a:lnTo>
                    <a:pt x="95508" y="341291"/>
                  </a:lnTo>
                  <a:lnTo>
                    <a:pt x="86313" y="340001"/>
                  </a:lnTo>
                  <a:lnTo>
                    <a:pt x="66738" y="344808"/>
                  </a:lnTo>
                  <a:lnTo>
                    <a:pt x="49460" y="360982"/>
                  </a:lnTo>
                  <a:lnTo>
                    <a:pt x="7218" y="416838"/>
                  </a:lnTo>
                  <a:lnTo>
                    <a:pt x="0" y="446808"/>
                  </a:lnTo>
                  <a:lnTo>
                    <a:pt x="3771" y="504132"/>
                  </a:lnTo>
                  <a:lnTo>
                    <a:pt x="13691" y="538246"/>
                  </a:lnTo>
                  <a:lnTo>
                    <a:pt x="24714" y="555749"/>
                  </a:lnTo>
                  <a:lnTo>
                    <a:pt x="33268" y="561352"/>
                  </a:lnTo>
                  <a:lnTo>
                    <a:pt x="55251" y="567578"/>
                  </a:lnTo>
                  <a:lnTo>
                    <a:pt x="65325" y="565729"/>
                  </a:lnTo>
                  <a:lnTo>
                    <a:pt x="82756" y="554315"/>
                  </a:lnTo>
                  <a:lnTo>
                    <a:pt x="111842" y="503921"/>
                  </a:lnTo>
                  <a:lnTo>
                    <a:pt x="133185" y="445267"/>
                  </a:lnTo>
                  <a:lnTo>
                    <a:pt x="146533" y="389004"/>
                  </a:lnTo>
                  <a:lnTo>
                    <a:pt x="151043" y="328071"/>
                  </a:lnTo>
                  <a:lnTo>
                    <a:pt x="151824" y="268361"/>
                  </a:lnTo>
                  <a:lnTo>
                    <a:pt x="152055" y="215574"/>
                  </a:lnTo>
                  <a:lnTo>
                    <a:pt x="146535" y="159120"/>
                  </a:lnTo>
                  <a:lnTo>
                    <a:pt x="137490" y="97939"/>
                  </a:lnTo>
                  <a:lnTo>
                    <a:pt x="132990" y="46536"/>
                  </a:lnTo>
                  <a:lnTo>
                    <a:pt x="126068" y="7258"/>
                  </a:lnTo>
                  <a:lnTo>
                    <a:pt x="121894" y="1500"/>
                  </a:lnTo>
                  <a:lnTo>
                    <a:pt x="116773" y="0"/>
                  </a:lnTo>
                  <a:lnTo>
                    <a:pt x="111018" y="1340"/>
                  </a:lnTo>
                  <a:lnTo>
                    <a:pt x="107182" y="6913"/>
                  </a:lnTo>
                  <a:lnTo>
                    <a:pt x="94932" y="56812"/>
                  </a:lnTo>
                  <a:lnTo>
                    <a:pt x="90744" y="105060"/>
                  </a:lnTo>
                  <a:lnTo>
                    <a:pt x="89504" y="163809"/>
                  </a:lnTo>
                  <a:lnTo>
                    <a:pt x="96321" y="222497"/>
                  </a:lnTo>
                  <a:lnTo>
                    <a:pt x="101999" y="277936"/>
                  </a:lnTo>
                  <a:lnTo>
                    <a:pt x="114040" y="328358"/>
                  </a:lnTo>
                  <a:lnTo>
                    <a:pt x="124222" y="378151"/>
                  </a:lnTo>
                  <a:lnTo>
                    <a:pt x="139313" y="438707"/>
                  </a:lnTo>
                  <a:lnTo>
                    <a:pt x="163611" y="475626"/>
                  </a:lnTo>
                  <a:lnTo>
                    <a:pt x="183738" y="498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55542" y="2821637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3" y="0"/>
                  </a:moveTo>
                  <a:lnTo>
                    <a:pt x="0" y="54144"/>
                  </a:lnTo>
                  <a:lnTo>
                    <a:pt x="3827" y="109091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63875" y="2705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37575" y="2705997"/>
              <a:ext cx="189514" cy="304892"/>
            </a:xfrm>
            <a:custGeom>
              <a:avLst/>
              <a:gdLst/>
              <a:ahLst/>
              <a:cxnLst/>
              <a:rect l="0" t="0" r="0" b="0"/>
              <a:pathLst>
                <a:path w="189514" h="304892">
                  <a:moveTo>
                    <a:pt x="0" y="73526"/>
                  </a:moveTo>
                  <a:lnTo>
                    <a:pt x="16666" y="127670"/>
                  </a:lnTo>
                  <a:lnTo>
                    <a:pt x="28884" y="190490"/>
                  </a:lnTo>
                  <a:lnTo>
                    <a:pt x="42273" y="247885"/>
                  </a:lnTo>
                  <a:lnTo>
                    <a:pt x="50594" y="299300"/>
                  </a:lnTo>
                  <a:lnTo>
                    <a:pt x="50107" y="304760"/>
                  </a:lnTo>
                  <a:lnTo>
                    <a:pt x="48613" y="304891"/>
                  </a:lnTo>
                  <a:lnTo>
                    <a:pt x="37809" y="279885"/>
                  </a:lnTo>
                  <a:lnTo>
                    <a:pt x="20952" y="219446"/>
                  </a:lnTo>
                  <a:lnTo>
                    <a:pt x="16331" y="193361"/>
                  </a:lnTo>
                  <a:lnTo>
                    <a:pt x="19777" y="141781"/>
                  </a:lnTo>
                  <a:lnTo>
                    <a:pt x="20677" y="92970"/>
                  </a:lnTo>
                  <a:lnTo>
                    <a:pt x="23228" y="61111"/>
                  </a:lnTo>
                  <a:lnTo>
                    <a:pt x="32160" y="35253"/>
                  </a:lnTo>
                  <a:lnTo>
                    <a:pt x="47049" y="15181"/>
                  </a:lnTo>
                  <a:lnTo>
                    <a:pt x="55932" y="6554"/>
                  </a:lnTo>
                  <a:lnTo>
                    <a:pt x="65364" y="1972"/>
                  </a:lnTo>
                  <a:lnTo>
                    <a:pt x="85203" y="0"/>
                  </a:lnTo>
                  <a:lnTo>
                    <a:pt x="102598" y="6143"/>
                  </a:lnTo>
                  <a:lnTo>
                    <a:pt x="110513" y="11056"/>
                  </a:lnTo>
                  <a:lnTo>
                    <a:pt x="132830" y="40328"/>
                  </a:lnTo>
                  <a:lnTo>
                    <a:pt x="156933" y="94371"/>
                  </a:lnTo>
                  <a:lnTo>
                    <a:pt x="163334" y="117885"/>
                  </a:lnTo>
                  <a:lnTo>
                    <a:pt x="170564" y="177521"/>
                  </a:lnTo>
                  <a:lnTo>
                    <a:pt x="182910" y="234708"/>
                  </a:lnTo>
                  <a:lnTo>
                    <a:pt x="189513" y="2735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4839" y="3021678"/>
              <a:ext cx="3211193" cy="305328"/>
            </a:xfrm>
            <a:custGeom>
              <a:avLst/>
              <a:gdLst/>
              <a:ahLst/>
              <a:cxnLst/>
              <a:rect l="0" t="0" r="0" b="0"/>
              <a:pathLst>
                <a:path w="3211193" h="305328">
                  <a:moveTo>
                    <a:pt x="3211192" y="0"/>
                  </a:moveTo>
                  <a:lnTo>
                    <a:pt x="3168530" y="60873"/>
                  </a:lnTo>
                  <a:lnTo>
                    <a:pt x="3161694" y="68658"/>
                  </a:lnTo>
                  <a:lnTo>
                    <a:pt x="3141619" y="77308"/>
                  </a:lnTo>
                  <a:lnTo>
                    <a:pt x="3118269" y="79983"/>
                  </a:lnTo>
                  <a:lnTo>
                    <a:pt x="3096194" y="77272"/>
                  </a:lnTo>
                  <a:lnTo>
                    <a:pt x="3053425" y="61104"/>
                  </a:lnTo>
                  <a:lnTo>
                    <a:pt x="3032279" y="61473"/>
                  </a:lnTo>
                  <a:lnTo>
                    <a:pt x="3000643" y="73847"/>
                  </a:lnTo>
                  <a:lnTo>
                    <a:pt x="2946517" y="112625"/>
                  </a:lnTo>
                  <a:lnTo>
                    <a:pt x="2923153" y="120246"/>
                  </a:lnTo>
                  <a:lnTo>
                    <a:pt x="2898341" y="122463"/>
                  </a:lnTo>
                  <a:lnTo>
                    <a:pt x="2843090" y="111331"/>
                  </a:lnTo>
                  <a:lnTo>
                    <a:pt x="2783865" y="97748"/>
                  </a:lnTo>
                  <a:lnTo>
                    <a:pt x="2724229" y="100937"/>
                  </a:lnTo>
                  <a:lnTo>
                    <a:pt x="2661628" y="119285"/>
                  </a:lnTo>
                  <a:lnTo>
                    <a:pt x="2634708" y="129055"/>
                  </a:lnTo>
                  <a:lnTo>
                    <a:pt x="2582419" y="138447"/>
                  </a:lnTo>
                  <a:lnTo>
                    <a:pt x="2557390" y="142250"/>
                  </a:lnTo>
                  <a:lnTo>
                    <a:pt x="2496783" y="135161"/>
                  </a:lnTo>
                  <a:lnTo>
                    <a:pt x="2439404" y="128084"/>
                  </a:lnTo>
                  <a:lnTo>
                    <a:pt x="2376944" y="129026"/>
                  </a:lnTo>
                  <a:lnTo>
                    <a:pt x="2325265" y="146196"/>
                  </a:lnTo>
                  <a:lnTo>
                    <a:pt x="2264811" y="172024"/>
                  </a:lnTo>
                  <a:lnTo>
                    <a:pt x="2231223" y="183811"/>
                  </a:lnTo>
                  <a:lnTo>
                    <a:pt x="2178544" y="188387"/>
                  </a:lnTo>
                  <a:lnTo>
                    <a:pt x="2123078" y="183701"/>
                  </a:lnTo>
                  <a:lnTo>
                    <a:pt x="2061368" y="168153"/>
                  </a:lnTo>
                  <a:lnTo>
                    <a:pt x="2034524" y="163642"/>
                  </a:lnTo>
                  <a:lnTo>
                    <a:pt x="1994273" y="168850"/>
                  </a:lnTo>
                  <a:lnTo>
                    <a:pt x="1932232" y="197508"/>
                  </a:lnTo>
                  <a:lnTo>
                    <a:pt x="1871679" y="228636"/>
                  </a:lnTo>
                  <a:lnTo>
                    <a:pt x="1843763" y="234977"/>
                  </a:lnTo>
                  <a:lnTo>
                    <a:pt x="1781301" y="229516"/>
                  </a:lnTo>
                  <a:lnTo>
                    <a:pt x="1723556" y="217172"/>
                  </a:lnTo>
                  <a:lnTo>
                    <a:pt x="1675577" y="206937"/>
                  </a:lnTo>
                  <a:lnTo>
                    <a:pt x="1615368" y="202574"/>
                  </a:lnTo>
                  <a:lnTo>
                    <a:pt x="1572552" y="210021"/>
                  </a:lnTo>
                  <a:lnTo>
                    <a:pt x="1516162" y="232905"/>
                  </a:lnTo>
                  <a:lnTo>
                    <a:pt x="1453157" y="258485"/>
                  </a:lnTo>
                  <a:lnTo>
                    <a:pt x="1413355" y="267531"/>
                  </a:lnTo>
                  <a:lnTo>
                    <a:pt x="1357984" y="261293"/>
                  </a:lnTo>
                  <a:lnTo>
                    <a:pt x="1301986" y="248796"/>
                  </a:lnTo>
                  <a:lnTo>
                    <a:pt x="1238629" y="228996"/>
                  </a:lnTo>
                  <a:lnTo>
                    <a:pt x="1194203" y="224609"/>
                  </a:lnTo>
                  <a:lnTo>
                    <a:pt x="1151404" y="231368"/>
                  </a:lnTo>
                  <a:lnTo>
                    <a:pt x="1095021" y="250900"/>
                  </a:lnTo>
                  <a:lnTo>
                    <a:pt x="1038823" y="271959"/>
                  </a:lnTo>
                  <a:lnTo>
                    <a:pt x="996701" y="280622"/>
                  </a:lnTo>
                  <a:lnTo>
                    <a:pt x="940546" y="275144"/>
                  </a:lnTo>
                  <a:lnTo>
                    <a:pt x="881274" y="259677"/>
                  </a:lnTo>
                  <a:lnTo>
                    <a:pt x="819177" y="245617"/>
                  </a:lnTo>
                  <a:lnTo>
                    <a:pt x="770444" y="243182"/>
                  </a:lnTo>
                  <a:lnTo>
                    <a:pt x="724549" y="248049"/>
                  </a:lnTo>
                  <a:lnTo>
                    <a:pt x="661310" y="271860"/>
                  </a:lnTo>
                  <a:lnTo>
                    <a:pt x="617473" y="280593"/>
                  </a:lnTo>
                  <a:lnTo>
                    <a:pt x="555848" y="277954"/>
                  </a:lnTo>
                  <a:lnTo>
                    <a:pt x="499785" y="264998"/>
                  </a:lnTo>
                  <a:lnTo>
                    <a:pt x="437259" y="240037"/>
                  </a:lnTo>
                  <a:lnTo>
                    <a:pt x="396150" y="234119"/>
                  </a:lnTo>
                  <a:lnTo>
                    <a:pt x="359923" y="237955"/>
                  </a:lnTo>
                  <a:lnTo>
                    <a:pt x="307835" y="255797"/>
                  </a:lnTo>
                  <a:lnTo>
                    <a:pt x="249367" y="261748"/>
                  </a:lnTo>
                  <a:lnTo>
                    <a:pt x="193017" y="257334"/>
                  </a:lnTo>
                  <a:lnTo>
                    <a:pt x="140855" y="254773"/>
                  </a:lnTo>
                  <a:lnTo>
                    <a:pt x="106466" y="262532"/>
                  </a:lnTo>
                  <a:lnTo>
                    <a:pt x="52798" y="29212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90300" y="284269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277459" y="2283848"/>
            <a:ext cx="2355495" cy="958930"/>
            <a:chOff x="4277459" y="2283848"/>
            <a:chExt cx="2355495" cy="958930"/>
          </a:xfrm>
        </p:grpSpPr>
        <p:sp>
          <p:nvSpPr>
            <p:cNvPr id="94" name="Freeform 93"/>
            <p:cNvSpPr/>
            <p:nvPr/>
          </p:nvSpPr>
          <p:spPr>
            <a:xfrm>
              <a:off x="4277459" y="2484725"/>
              <a:ext cx="344552" cy="623373"/>
            </a:xfrm>
            <a:custGeom>
              <a:avLst/>
              <a:gdLst/>
              <a:ahLst/>
              <a:cxnLst/>
              <a:rect l="0" t="0" r="0" b="0"/>
              <a:pathLst>
                <a:path w="344552" h="623373">
                  <a:moveTo>
                    <a:pt x="133981" y="0"/>
                  </a:moveTo>
                  <a:lnTo>
                    <a:pt x="110262" y="58617"/>
                  </a:lnTo>
                  <a:lnTo>
                    <a:pt x="95544" y="111621"/>
                  </a:lnTo>
                  <a:lnTo>
                    <a:pt x="77851" y="167904"/>
                  </a:lnTo>
                  <a:lnTo>
                    <a:pt x="61718" y="199878"/>
                  </a:lnTo>
                  <a:lnTo>
                    <a:pt x="57730" y="202272"/>
                  </a:lnTo>
                  <a:lnTo>
                    <a:pt x="55071" y="199189"/>
                  </a:lnTo>
                  <a:lnTo>
                    <a:pt x="53298" y="192454"/>
                  </a:lnTo>
                  <a:lnTo>
                    <a:pt x="61673" y="134947"/>
                  </a:lnTo>
                  <a:lnTo>
                    <a:pt x="74594" y="80338"/>
                  </a:lnTo>
                  <a:lnTo>
                    <a:pt x="90519" y="44081"/>
                  </a:lnTo>
                  <a:lnTo>
                    <a:pt x="115644" y="16700"/>
                  </a:lnTo>
                  <a:lnTo>
                    <a:pt x="127605" y="12303"/>
                  </a:lnTo>
                  <a:lnTo>
                    <a:pt x="170047" y="11704"/>
                  </a:lnTo>
                  <a:lnTo>
                    <a:pt x="204719" y="20106"/>
                  </a:lnTo>
                  <a:lnTo>
                    <a:pt x="222352" y="30773"/>
                  </a:lnTo>
                  <a:lnTo>
                    <a:pt x="245433" y="55521"/>
                  </a:lnTo>
                  <a:lnTo>
                    <a:pt x="253705" y="81218"/>
                  </a:lnTo>
                  <a:lnTo>
                    <a:pt x="258362" y="128570"/>
                  </a:lnTo>
                  <a:lnTo>
                    <a:pt x="259742" y="182764"/>
                  </a:lnTo>
                  <a:lnTo>
                    <a:pt x="260151" y="243275"/>
                  </a:lnTo>
                  <a:lnTo>
                    <a:pt x="257152" y="296300"/>
                  </a:lnTo>
                  <a:lnTo>
                    <a:pt x="245659" y="351247"/>
                  </a:lnTo>
                  <a:lnTo>
                    <a:pt x="228655" y="409726"/>
                  </a:lnTo>
                  <a:lnTo>
                    <a:pt x="211179" y="463138"/>
                  </a:lnTo>
                  <a:lnTo>
                    <a:pt x="190911" y="508464"/>
                  </a:lnTo>
                  <a:lnTo>
                    <a:pt x="153805" y="562132"/>
                  </a:lnTo>
                  <a:lnTo>
                    <a:pt x="105445" y="607048"/>
                  </a:lnTo>
                  <a:lnTo>
                    <a:pt x="82694" y="619969"/>
                  </a:lnTo>
                  <a:lnTo>
                    <a:pt x="60884" y="623372"/>
                  </a:lnTo>
                  <a:lnTo>
                    <a:pt x="50155" y="622642"/>
                  </a:lnTo>
                  <a:lnTo>
                    <a:pt x="31994" y="612472"/>
                  </a:lnTo>
                  <a:lnTo>
                    <a:pt x="17294" y="596253"/>
                  </a:lnTo>
                  <a:lnTo>
                    <a:pt x="6861" y="577347"/>
                  </a:lnTo>
                  <a:lnTo>
                    <a:pt x="0" y="535794"/>
                  </a:lnTo>
                  <a:lnTo>
                    <a:pt x="4634" y="509532"/>
                  </a:lnTo>
                  <a:lnTo>
                    <a:pt x="26673" y="464076"/>
                  </a:lnTo>
                  <a:lnTo>
                    <a:pt x="57862" y="437501"/>
                  </a:lnTo>
                  <a:lnTo>
                    <a:pt x="80264" y="431531"/>
                  </a:lnTo>
                  <a:lnTo>
                    <a:pt x="112606" y="434747"/>
                  </a:lnTo>
                  <a:lnTo>
                    <a:pt x="160565" y="451904"/>
                  </a:lnTo>
                  <a:lnTo>
                    <a:pt x="220670" y="484665"/>
                  </a:lnTo>
                  <a:lnTo>
                    <a:pt x="269258" y="506868"/>
                  </a:lnTo>
                  <a:lnTo>
                    <a:pt x="307554" y="513221"/>
                  </a:lnTo>
                  <a:lnTo>
                    <a:pt x="325378" y="511588"/>
                  </a:lnTo>
                  <a:lnTo>
                    <a:pt x="344551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33371" y="2481768"/>
              <a:ext cx="146568" cy="171450"/>
            </a:xfrm>
            <a:custGeom>
              <a:avLst/>
              <a:gdLst/>
              <a:ahLst/>
              <a:cxnLst/>
              <a:rect l="0" t="0" r="0" b="0"/>
              <a:pathLst>
                <a:path w="146568" h="171450">
                  <a:moveTo>
                    <a:pt x="20225" y="45071"/>
                  </a:moveTo>
                  <a:lnTo>
                    <a:pt x="11891" y="82549"/>
                  </a:lnTo>
                  <a:lnTo>
                    <a:pt x="13466" y="117397"/>
                  </a:lnTo>
                  <a:lnTo>
                    <a:pt x="18889" y="166202"/>
                  </a:lnTo>
                  <a:lnTo>
                    <a:pt x="16995" y="171449"/>
                  </a:lnTo>
                  <a:lnTo>
                    <a:pt x="13392" y="171437"/>
                  </a:lnTo>
                  <a:lnTo>
                    <a:pt x="8651" y="167919"/>
                  </a:lnTo>
                  <a:lnTo>
                    <a:pt x="3382" y="148413"/>
                  </a:lnTo>
                  <a:lnTo>
                    <a:pt x="0" y="88231"/>
                  </a:lnTo>
                  <a:lnTo>
                    <a:pt x="5003" y="48501"/>
                  </a:lnTo>
                  <a:lnTo>
                    <a:pt x="13849" y="28658"/>
                  </a:lnTo>
                  <a:lnTo>
                    <a:pt x="19484" y="20091"/>
                  </a:lnTo>
                  <a:lnTo>
                    <a:pt x="35103" y="7452"/>
                  </a:lnTo>
                  <a:lnTo>
                    <a:pt x="44182" y="2444"/>
                  </a:lnTo>
                  <a:lnTo>
                    <a:pt x="63627" y="0"/>
                  </a:lnTo>
                  <a:lnTo>
                    <a:pt x="83968" y="3982"/>
                  </a:lnTo>
                  <a:lnTo>
                    <a:pt x="104707" y="13551"/>
                  </a:lnTo>
                  <a:lnTo>
                    <a:pt x="130524" y="37682"/>
                  </a:lnTo>
                  <a:lnTo>
                    <a:pt x="139436" y="60114"/>
                  </a:lnTo>
                  <a:lnTo>
                    <a:pt x="145627" y="121705"/>
                  </a:lnTo>
                  <a:lnTo>
                    <a:pt x="146567" y="1398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25806" y="2283848"/>
              <a:ext cx="141053" cy="377849"/>
            </a:xfrm>
            <a:custGeom>
              <a:avLst/>
              <a:gdLst/>
              <a:ahLst/>
              <a:cxnLst/>
              <a:rect l="0" t="0" r="0" b="0"/>
              <a:pathLst>
                <a:path w="141053" h="377849">
                  <a:moveTo>
                    <a:pt x="101530" y="285105"/>
                  </a:moveTo>
                  <a:lnTo>
                    <a:pt x="101530" y="262748"/>
                  </a:lnTo>
                  <a:lnTo>
                    <a:pt x="95291" y="245533"/>
                  </a:lnTo>
                  <a:lnTo>
                    <a:pt x="90352" y="237667"/>
                  </a:lnTo>
                  <a:lnTo>
                    <a:pt x="83550" y="233592"/>
                  </a:lnTo>
                  <a:lnTo>
                    <a:pt x="66633" y="232185"/>
                  </a:lnTo>
                  <a:lnTo>
                    <a:pt x="50536" y="238578"/>
                  </a:lnTo>
                  <a:lnTo>
                    <a:pt x="42968" y="243558"/>
                  </a:lnTo>
                  <a:lnTo>
                    <a:pt x="31439" y="258451"/>
                  </a:lnTo>
                  <a:lnTo>
                    <a:pt x="4693" y="301916"/>
                  </a:lnTo>
                  <a:lnTo>
                    <a:pt x="0" y="329621"/>
                  </a:lnTo>
                  <a:lnTo>
                    <a:pt x="4153" y="355193"/>
                  </a:lnTo>
                  <a:lnTo>
                    <a:pt x="8536" y="366925"/>
                  </a:lnTo>
                  <a:lnTo>
                    <a:pt x="14968" y="373577"/>
                  </a:lnTo>
                  <a:lnTo>
                    <a:pt x="22765" y="376842"/>
                  </a:lnTo>
                  <a:lnTo>
                    <a:pt x="31473" y="377848"/>
                  </a:lnTo>
                  <a:lnTo>
                    <a:pt x="47387" y="372728"/>
                  </a:lnTo>
                  <a:lnTo>
                    <a:pt x="62259" y="361483"/>
                  </a:lnTo>
                  <a:lnTo>
                    <a:pt x="97933" y="315657"/>
                  </a:lnTo>
                  <a:lnTo>
                    <a:pt x="117674" y="264797"/>
                  </a:lnTo>
                  <a:lnTo>
                    <a:pt x="129191" y="216567"/>
                  </a:lnTo>
                  <a:lnTo>
                    <a:pt x="138842" y="165231"/>
                  </a:lnTo>
                  <a:lnTo>
                    <a:pt x="141052" y="114146"/>
                  </a:lnTo>
                  <a:lnTo>
                    <a:pt x="131911" y="54370"/>
                  </a:lnTo>
                  <a:lnTo>
                    <a:pt x="118840" y="3091"/>
                  </a:lnTo>
                  <a:lnTo>
                    <a:pt x="115410" y="0"/>
                  </a:lnTo>
                  <a:lnTo>
                    <a:pt x="111953" y="2618"/>
                  </a:lnTo>
                  <a:lnTo>
                    <a:pt x="108479" y="9043"/>
                  </a:lnTo>
                  <a:lnTo>
                    <a:pt x="102445" y="69131"/>
                  </a:lnTo>
                  <a:lnTo>
                    <a:pt x="101801" y="118167"/>
                  </a:lnTo>
                  <a:lnTo>
                    <a:pt x="101611" y="172861"/>
                  </a:lnTo>
                  <a:lnTo>
                    <a:pt x="104674" y="230401"/>
                  </a:lnTo>
                  <a:lnTo>
                    <a:pt x="109871" y="281374"/>
                  </a:lnTo>
                  <a:lnTo>
                    <a:pt x="111411" y="322994"/>
                  </a:lnTo>
                  <a:lnTo>
                    <a:pt x="112059" y="3588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74653" y="2705823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77770" y="7236"/>
                  </a:lnTo>
                  <a:lnTo>
                    <a:pt x="218428" y="9878"/>
                  </a:lnTo>
                  <a:lnTo>
                    <a:pt x="155969" y="10400"/>
                  </a:lnTo>
                  <a:lnTo>
                    <a:pt x="98572" y="17739"/>
                  </a:lnTo>
                  <a:lnTo>
                    <a:pt x="42174" y="204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76922" y="2453139"/>
              <a:ext cx="176840" cy="575896"/>
            </a:xfrm>
            <a:custGeom>
              <a:avLst/>
              <a:gdLst/>
              <a:ahLst/>
              <a:cxnLst/>
              <a:rect l="0" t="0" r="0" b="0"/>
              <a:pathLst>
                <a:path w="176840" h="575896">
                  <a:moveTo>
                    <a:pt x="8384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79" y="128893"/>
                  </a:lnTo>
                  <a:lnTo>
                    <a:pt x="10910" y="185511"/>
                  </a:lnTo>
                  <a:lnTo>
                    <a:pt x="19028" y="248865"/>
                  </a:lnTo>
                  <a:lnTo>
                    <a:pt x="27838" y="310413"/>
                  </a:lnTo>
                  <a:lnTo>
                    <a:pt x="30293" y="368809"/>
                  </a:lnTo>
                  <a:lnTo>
                    <a:pt x="36582" y="431241"/>
                  </a:lnTo>
                  <a:lnTo>
                    <a:pt x="37796" y="492373"/>
                  </a:lnTo>
                  <a:lnTo>
                    <a:pt x="31266" y="541162"/>
                  </a:lnTo>
                  <a:lnTo>
                    <a:pt x="25183" y="570800"/>
                  </a:lnTo>
                  <a:lnTo>
                    <a:pt x="21923" y="575895"/>
                  </a:lnTo>
                  <a:lnTo>
                    <a:pt x="18579" y="574613"/>
                  </a:lnTo>
                  <a:lnTo>
                    <a:pt x="15181" y="569079"/>
                  </a:lnTo>
                  <a:lnTo>
                    <a:pt x="10397" y="538933"/>
                  </a:lnTo>
                  <a:lnTo>
                    <a:pt x="16017" y="479590"/>
                  </a:lnTo>
                  <a:lnTo>
                    <a:pt x="20394" y="438199"/>
                  </a:lnTo>
                  <a:lnTo>
                    <a:pt x="35469" y="410077"/>
                  </a:lnTo>
                  <a:lnTo>
                    <a:pt x="48107" y="394386"/>
                  </a:lnTo>
                  <a:lnTo>
                    <a:pt x="67763" y="385853"/>
                  </a:lnTo>
                  <a:lnTo>
                    <a:pt x="79555" y="383577"/>
                  </a:lnTo>
                  <a:lnTo>
                    <a:pt x="89756" y="385570"/>
                  </a:lnTo>
                  <a:lnTo>
                    <a:pt x="107330" y="397142"/>
                  </a:lnTo>
                  <a:lnTo>
                    <a:pt x="136506" y="433168"/>
                  </a:lnTo>
                  <a:lnTo>
                    <a:pt x="162342" y="496141"/>
                  </a:lnTo>
                  <a:lnTo>
                    <a:pt x="176839" y="5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19367" y="2842694"/>
              <a:ext cx="18623" cy="168457"/>
            </a:xfrm>
            <a:custGeom>
              <a:avLst/>
              <a:gdLst/>
              <a:ahLst/>
              <a:cxnLst/>
              <a:rect l="0" t="0" r="0" b="0"/>
              <a:pathLst>
                <a:path w="18623" h="168457">
                  <a:moveTo>
                    <a:pt x="18622" y="0"/>
                  </a:moveTo>
                  <a:lnTo>
                    <a:pt x="1834" y="62280"/>
                  </a:lnTo>
                  <a:lnTo>
                    <a:pt x="0" y="101382"/>
                  </a:lnTo>
                  <a:lnTo>
                    <a:pt x="6148" y="143508"/>
                  </a:lnTo>
                  <a:lnTo>
                    <a:pt x="8094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16933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76161" y="2777990"/>
              <a:ext cx="171098" cy="464788"/>
            </a:xfrm>
            <a:custGeom>
              <a:avLst/>
              <a:gdLst/>
              <a:ahLst/>
              <a:cxnLst/>
              <a:rect l="0" t="0" r="0" b="0"/>
              <a:pathLst>
                <a:path w="171098" h="464788">
                  <a:moveTo>
                    <a:pt x="119756" y="169989"/>
                  </a:moveTo>
                  <a:lnTo>
                    <a:pt x="130934" y="158810"/>
                  </a:lnTo>
                  <a:lnTo>
                    <a:pt x="143475" y="129502"/>
                  </a:lnTo>
                  <a:lnTo>
                    <a:pt x="143421" y="85593"/>
                  </a:lnTo>
                  <a:lnTo>
                    <a:pt x="130408" y="46717"/>
                  </a:lnTo>
                  <a:lnTo>
                    <a:pt x="111734" y="18560"/>
                  </a:lnTo>
                  <a:lnTo>
                    <a:pt x="95133" y="5981"/>
                  </a:lnTo>
                  <a:lnTo>
                    <a:pt x="85793" y="989"/>
                  </a:lnTo>
                  <a:lnTo>
                    <a:pt x="76057" y="0"/>
                  </a:lnTo>
                  <a:lnTo>
                    <a:pt x="55880" y="5141"/>
                  </a:lnTo>
                  <a:lnTo>
                    <a:pt x="30380" y="21189"/>
                  </a:lnTo>
                  <a:lnTo>
                    <a:pt x="18422" y="37175"/>
                  </a:lnTo>
                  <a:lnTo>
                    <a:pt x="1214" y="81623"/>
                  </a:lnTo>
                  <a:lnTo>
                    <a:pt x="0" y="104979"/>
                  </a:lnTo>
                  <a:lnTo>
                    <a:pt x="8753" y="148568"/>
                  </a:lnTo>
                  <a:lnTo>
                    <a:pt x="23955" y="174820"/>
                  </a:lnTo>
                  <a:lnTo>
                    <a:pt x="39743" y="186954"/>
                  </a:lnTo>
                  <a:lnTo>
                    <a:pt x="48866" y="191827"/>
                  </a:lnTo>
                  <a:lnTo>
                    <a:pt x="57288" y="192737"/>
                  </a:lnTo>
                  <a:lnTo>
                    <a:pt x="72885" y="187508"/>
                  </a:lnTo>
                  <a:lnTo>
                    <a:pt x="94820" y="165821"/>
                  </a:lnTo>
                  <a:lnTo>
                    <a:pt x="122617" y="106452"/>
                  </a:lnTo>
                  <a:lnTo>
                    <a:pt x="126342" y="103064"/>
                  </a:lnTo>
                  <a:lnTo>
                    <a:pt x="129996" y="104316"/>
                  </a:lnTo>
                  <a:lnTo>
                    <a:pt x="133602" y="108659"/>
                  </a:lnTo>
                  <a:lnTo>
                    <a:pt x="144265" y="142718"/>
                  </a:lnTo>
                  <a:lnTo>
                    <a:pt x="151113" y="204290"/>
                  </a:lnTo>
                  <a:lnTo>
                    <a:pt x="165812" y="263717"/>
                  </a:lnTo>
                  <a:lnTo>
                    <a:pt x="171097" y="315062"/>
                  </a:lnTo>
                  <a:lnTo>
                    <a:pt x="169022" y="370264"/>
                  </a:lnTo>
                  <a:lnTo>
                    <a:pt x="162709" y="395871"/>
                  </a:lnTo>
                  <a:lnTo>
                    <a:pt x="152104" y="415050"/>
                  </a:lnTo>
                  <a:lnTo>
                    <a:pt x="136472" y="428254"/>
                  </a:lnTo>
                  <a:lnTo>
                    <a:pt x="97842" y="446262"/>
                  </a:lnTo>
                  <a:lnTo>
                    <a:pt x="37610" y="456325"/>
                  </a:lnTo>
                  <a:lnTo>
                    <a:pt x="3942" y="4647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32787" y="2463668"/>
              <a:ext cx="294799" cy="522845"/>
            </a:xfrm>
            <a:custGeom>
              <a:avLst/>
              <a:gdLst/>
              <a:ahLst/>
              <a:cxnLst/>
              <a:rect l="0" t="0" r="0" b="0"/>
              <a:pathLst>
                <a:path w="294799" h="522845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5685" y="221884"/>
                  </a:lnTo>
                  <a:lnTo>
                    <a:pt x="19996" y="283731"/>
                  </a:lnTo>
                  <a:lnTo>
                    <a:pt x="20743" y="346761"/>
                  </a:lnTo>
                  <a:lnTo>
                    <a:pt x="20964" y="409240"/>
                  </a:lnTo>
                  <a:lnTo>
                    <a:pt x="19860" y="462977"/>
                  </a:lnTo>
                  <a:lnTo>
                    <a:pt x="15456" y="490037"/>
                  </a:lnTo>
                  <a:lnTo>
                    <a:pt x="13813" y="492808"/>
                  </a:lnTo>
                  <a:lnTo>
                    <a:pt x="11988" y="480288"/>
                  </a:lnTo>
                  <a:lnTo>
                    <a:pt x="11987" y="417356"/>
                  </a:lnTo>
                  <a:lnTo>
                    <a:pt x="19020" y="367246"/>
                  </a:lnTo>
                  <a:lnTo>
                    <a:pt x="25221" y="341035"/>
                  </a:lnTo>
                  <a:lnTo>
                    <a:pt x="30852" y="331472"/>
                  </a:lnTo>
                  <a:lnTo>
                    <a:pt x="46467" y="317726"/>
                  </a:lnTo>
                  <a:lnTo>
                    <a:pt x="55545" y="317103"/>
                  </a:lnTo>
                  <a:lnTo>
                    <a:pt x="74989" y="325768"/>
                  </a:lnTo>
                  <a:lnTo>
                    <a:pt x="100078" y="355967"/>
                  </a:lnTo>
                  <a:lnTo>
                    <a:pt x="108820" y="381256"/>
                  </a:lnTo>
                  <a:lnTo>
                    <a:pt x="122128" y="442274"/>
                  </a:lnTo>
                  <a:lnTo>
                    <a:pt x="126263" y="473675"/>
                  </a:lnTo>
                  <a:lnTo>
                    <a:pt x="128629" y="473711"/>
                  </a:lnTo>
                  <a:lnTo>
                    <a:pt x="134378" y="464392"/>
                  </a:lnTo>
                  <a:lnTo>
                    <a:pt x="140832" y="448552"/>
                  </a:lnTo>
                  <a:lnTo>
                    <a:pt x="153839" y="436053"/>
                  </a:lnTo>
                  <a:lnTo>
                    <a:pt x="184013" y="422439"/>
                  </a:lnTo>
                  <a:lnTo>
                    <a:pt x="240262" y="402594"/>
                  </a:lnTo>
                  <a:lnTo>
                    <a:pt x="280049" y="371413"/>
                  </a:lnTo>
                  <a:lnTo>
                    <a:pt x="288243" y="351466"/>
                  </a:lnTo>
                  <a:lnTo>
                    <a:pt x="290715" y="328173"/>
                  </a:lnTo>
                  <a:lnTo>
                    <a:pt x="287914" y="306122"/>
                  </a:lnTo>
                  <a:lnTo>
                    <a:pt x="283190" y="297668"/>
                  </a:lnTo>
                  <a:lnTo>
                    <a:pt x="268582" y="285155"/>
                  </a:lnTo>
                  <a:lnTo>
                    <a:pt x="259773" y="282520"/>
                  </a:lnTo>
                  <a:lnTo>
                    <a:pt x="240627" y="282712"/>
                  </a:lnTo>
                  <a:lnTo>
                    <a:pt x="223539" y="292936"/>
                  </a:lnTo>
                  <a:lnTo>
                    <a:pt x="193505" y="328095"/>
                  </a:lnTo>
                  <a:lnTo>
                    <a:pt x="177698" y="364065"/>
                  </a:lnTo>
                  <a:lnTo>
                    <a:pt x="171195" y="404359"/>
                  </a:lnTo>
                  <a:lnTo>
                    <a:pt x="177403" y="465962"/>
                  </a:lnTo>
                  <a:lnTo>
                    <a:pt x="183351" y="491363"/>
                  </a:lnTo>
                  <a:lnTo>
                    <a:pt x="188914" y="500711"/>
                  </a:lnTo>
                  <a:lnTo>
                    <a:pt x="204455" y="514217"/>
                  </a:lnTo>
                  <a:lnTo>
                    <a:pt x="226180" y="520999"/>
                  </a:lnTo>
                  <a:lnTo>
                    <a:pt x="250263" y="522844"/>
                  </a:lnTo>
                  <a:lnTo>
                    <a:pt x="294798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57921" y="2768994"/>
              <a:ext cx="189859" cy="206072"/>
            </a:xfrm>
            <a:custGeom>
              <a:avLst/>
              <a:gdLst/>
              <a:ahLst/>
              <a:cxnLst/>
              <a:rect l="0" t="0" r="0" b="0"/>
              <a:pathLst>
                <a:path w="189859" h="206072">
                  <a:moveTo>
                    <a:pt x="148649" y="0"/>
                  </a:moveTo>
                  <a:lnTo>
                    <a:pt x="105957" y="3120"/>
                  </a:lnTo>
                  <a:lnTo>
                    <a:pt x="54986" y="19129"/>
                  </a:lnTo>
                  <a:lnTo>
                    <a:pt x="15894" y="49804"/>
                  </a:lnTo>
                  <a:lnTo>
                    <a:pt x="0" y="75978"/>
                  </a:lnTo>
                  <a:lnTo>
                    <a:pt x="417" y="84577"/>
                  </a:lnTo>
                  <a:lnTo>
                    <a:pt x="4204" y="92650"/>
                  </a:lnTo>
                  <a:lnTo>
                    <a:pt x="10238" y="100371"/>
                  </a:lnTo>
                  <a:lnTo>
                    <a:pt x="29421" y="112070"/>
                  </a:lnTo>
                  <a:lnTo>
                    <a:pt x="54714" y="119999"/>
                  </a:lnTo>
                  <a:lnTo>
                    <a:pt x="115492" y="131328"/>
                  </a:lnTo>
                  <a:lnTo>
                    <a:pt x="167316" y="155403"/>
                  </a:lnTo>
                  <a:lnTo>
                    <a:pt x="183462" y="172014"/>
                  </a:lnTo>
                  <a:lnTo>
                    <a:pt x="189405" y="181356"/>
                  </a:lnTo>
                  <a:lnTo>
                    <a:pt x="189858" y="188755"/>
                  </a:lnTo>
                  <a:lnTo>
                    <a:pt x="186650" y="194857"/>
                  </a:lnTo>
                  <a:lnTo>
                    <a:pt x="181002" y="200095"/>
                  </a:lnTo>
                  <a:lnTo>
                    <a:pt x="159129" y="205914"/>
                  </a:lnTo>
                  <a:lnTo>
                    <a:pt x="120168" y="206071"/>
                  </a:lnTo>
                  <a:lnTo>
                    <a:pt x="64830" y="192431"/>
                  </a:lnTo>
                  <a:lnTo>
                    <a:pt x="28626" y="178868"/>
                  </a:lnTo>
                  <a:lnTo>
                    <a:pt x="1177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98314" y="2568953"/>
              <a:ext cx="29356" cy="431669"/>
            </a:xfrm>
            <a:custGeom>
              <a:avLst/>
              <a:gdLst/>
              <a:ahLst/>
              <a:cxnLst/>
              <a:rect l="0" t="0" r="0" b="0"/>
              <a:pathLst>
                <a:path w="29356" h="431669">
                  <a:moveTo>
                    <a:pt x="18826" y="0"/>
                  </a:moveTo>
                  <a:lnTo>
                    <a:pt x="10492" y="52050"/>
                  </a:lnTo>
                  <a:lnTo>
                    <a:pt x="3141" y="111537"/>
                  </a:lnTo>
                  <a:lnTo>
                    <a:pt x="0" y="164318"/>
                  </a:lnTo>
                  <a:lnTo>
                    <a:pt x="6973" y="226143"/>
                  </a:lnTo>
                  <a:lnTo>
                    <a:pt x="9205" y="283403"/>
                  </a:lnTo>
                  <a:lnTo>
                    <a:pt x="15455" y="337435"/>
                  </a:lnTo>
                  <a:lnTo>
                    <a:pt x="21279" y="395680"/>
                  </a:lnTo>
                  <a:lnTo>
                    <a:pt x="29355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17098" y="2716352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52642"/>
                  </a:moveTo>
                  <a:lnTo>
                    <a:pt x="304676" y="41464"/>
                  </a:lnTo>
                  <a:lnTo>
                    <a:pt x="269779" y="28923"/>
                  </a:lnTo>
                  <a:lnTo>
                    <a:pt x="212820" y="21441"/>
                  </a:lnTo>
                  <a:lnTo>
                    <a:pt x="163534" y="14282"/>
                  </a:lnTo>
                  <a:lnTo>
                    <a:pt x="111886" y="11640"/>
                  </a:lnTo>
                  <a:lnTo>
                    <a:pt x="60708" y="96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854078" y="2432082"/>
            <a:ext cx="2609851" cy="738306"/>
            <a:chOff x="6854078" y="2432082"/>
            <a:chExt cx="2609851" cy="738306"/>
          </a:xfrm>
        </p:grpSpPr>
        <p:sp>
          <p:nvSpPr>
            <p:cNvPr id="107" name="Freeform 106"/>
            <p:cNvSpPr/>
            <p:nvPr/>
          </p:nvSpPr>
          <p:spPr>
            <a:xfrm>
              <a:off x="6854078" y="2663838"/>
              <a:ext cx="123551" cy="506550"/>
            </a:xfrm>
            <a:custGeom>
              <a:avLst/>
              <a:gdLst/>
              <a:ahLst/>
              <a:cxnLst/>
              <a:rect l="0" t="0" r="0" b="0"/>
              <a:pathLst>
                <a:path w="123551" h="506550">
                  <a:moveTo>
                    <a:pt x="31559" y="147270"/>
                  </a:moveTo>
                  <a:lnTo>
                    <a:pt x="34679" y="207654"/>
                  </a:lnTo>
                  <a:lnTo>
                    <a:pt x="39892" y="265378"/>
                  </a:lnTo>
                  <a:lnTo>
                    <a:pt x="41437" y="326935"/>
                  </a:lnTo>
                  <a:lnTo>
                    <a:pt x="41894" y="389627"/>
                  </a:lnTo>
                  <a:lnTo>
                    <a:pt x="42031" y="446417"/>
                  </a:lnTo>
                  <a:lnTo>
                    <a:pt x="36487" y="501939"/>
                  </a:lnTo>
                  <a:lnTo>
                    <a:pt x="32505" y="506549"/>
                  </a:lnTo>
                  <a:lnTo>
                    <a:pt x="27510" y="506112"/>
                  </a:lnTo>
                  <a:lnTo>
                    <a:pt x="21841" y="502312"/>
                  </a:lnTo>
                  <a:lnTo>
                    <a:pt x="15541" y="485611"/>
                  </a:lnTo>
                  <a:lnTo>
                    <a:pt x="11497" y="425583"/>
                  </a:lnTo>
                  <a:lnTo>
                    <a:pt x="5207" y="366604"/>
                  </a:lnTo>
                  <a:lnTo>
                    <a:pt x="1524" y="315853"/>
                  </a:lnTo>
                  <a:lnTo>
                    <a:pt x="433" y="254413"/>
                  </a:lnTo>
                  <a:lnTo>
                    <a:pt x="178" y="211267"/>
                  </a:lnTo>
                  <a:lnTo>
                    <a:pt x="64" y="168694"/>
                  </a:lnTo>
                  <a:lnTo>
                    <a:pt x="0" y="107605"/>
                  </a:lnTo>
                  <a:lnTo>
                    <a:pt x="3098" y="46975"/>
                  </a:lnTo>
                  <a:lnTo>
                    <a:pt x="9551" y="24316"/>
                  </a:lnTo>
                  <a:lnTo>
                    <a:pt x="20218" y="6446"/>
                  </a:lnTo>
                  <a:lnTo>
                    <a:pt x="28678" y="1915"/>
                  </a:lnTo>
                  <a:lnTo>
                    <a:pt x="50555" y="0"/>
                  </a:lnTo>
                  <a:lnTo>
                    <a:pt x="69638" y="6168"/>
                  </a:lnTo>
                  <a:lnTo>
                    <a:pt x="85917" y="17877"/>
                  </a:lnTo>
                  <a:lnTo>
                    <a:pt x="107066" y="44201"/>
                  </a:lnTo>
                  <a:lnTo>
                    <a:pt x="116980" y="64027"/>
                  </a:lnTo>
                  <a:lnTo>
                    <a:pt x="123550" y="106098"/>
                  </a:lnTo>
                  <a:lnTo>
                    <a:pt x="118847" y="132481"/>
                  </a:lnTo>
                  <a:lnTo>
                    <a:pt x="103046" y="163945"/>
                  </a:lnTo>
                  <a:lnTo>
                    <a:pt x="80427" y="188086"/>
                  </a:lnTo>
                  <a:lnTo>
                    <a:pt x="62637" y="200506"/>
                  </a:lnTo>
                  <a:lnTo>
                    <a:pt x="31559" y="210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004315" y="2705823"/>
              <a:ext cx="150987" cy="184628"/>
            </a:xfrm>
            <a:custGeom>
              <a:avLst/>
              <a:gdLst/>
              <a:ahLst/>
              <a:cxnLst/>
              <a:rect l="0" t="0" r="0" b="0"/>
              <a:pathLst>
                <a:path w="150987" h="184628">
                  <a:moveTo>
                    <a:pt x="123477" y="21057"/>
                  </a:moveTo>
                  <a:lnTo>
                    <a:pt x="106709" y="15468"/>
                  </a:lnTo>
                  <a:lnTo>
                    <a:pt x="89119" y="15844"/>
                  </a:lnTo>
                  <a:lnTo>
                    <a:pt x="69602" y="21080"/>
                  </a:lnTo>
                  <a:lnTo>
                    <a:pt x="31598" y="43505"/>
                  </a:lnTo>
                  <a:lnTo>
                    <a:pt x="17131" y="57941"/>
                  </a:lnTo>
                  <a:lnTo>
                    <a:pt x="6802" y="76055"/>
                  </a:lnTo>
                  <a:lnTo>
                    <a:pt x="0" y="111572"/>
                  </a:lnTo>
                  <a:lnTo>
                    <a:pt x="4648" y="134986"/>
                  </a:lnTo>
                  <a:lnTo>
                    <a:pt x="20419" y="164778"/>
                  </a:lnTo>
                  <a:lnTo>
                    <a:pt x="26696" y="173023"/>
                  </a:lnTo>
                  <a:lnTo>
                    <a:pt x="46148" y="182184"/>
                  </a:lnTo>
                  <a:lnTo>
                    <a:pt x="57887" y="184627"/>
                  </a:lnTo>
                  <a:lnTo>
                    <a:pt x="80288" y="181103"/>
                  </a:lnTo>
                  <a:lnTo>
                    <a:pt x="100773" y="170568"/>
                  </a:lnTo>
                  <a:lnTo>
                    <a:pt x="140346" y="130823"/>
                  </a:lnTo>
                  <a:lnTo>
                    <a:pt x="148522" y="106887"/>
                  </a:lnTo>
                  <a:lnTo>
                    <a:pt x="150986" y="79091"/>
                  </a:lnTo>
                  <a:lnTo>
                    <a:pt x="148181" y="55039"/>
                  </a:lnTo>
                  <a:lnTo>
                    <a:pt x="139916" y="35770"/>
                  </a:lnTo>
                  <a:lnTo>
                    <a:pt x="1129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22549" y="275846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212021" y="2611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27834" y="2699688"/>
              <a:ext cx="130547" cy="185121"/>
            </a:xfrm>
            <a:custGeom>
              <a:avLst/>
              <a:gdLst/>
              <a:ahLst/>
              <a:cxnLst/>
              <a:rect l="0" t="0" r="0" b="0"/>
              <a:pathLst>
                <a:path w="130547" h="185121">
                  <a:moveTo>
                    <a:pt x="0" y="69306"/>
                  </a:moveTo>
                  <a:lnTo>
                    <a:pt x="5589" y="86074"/>
                  </a:lnTo>
                  <a:lnTo>
                    <a:pt x="1544" y="144752"/>
                  </a:lnTo>
                  <a:lnTo>
                    <a:pt x="686" y="162499"/>
                  </a:lnTo>
                  <a:lnTo>
                    <a:pt x="59" y="111712"/>
                  </a:lnTo>
                  <a:lnTo>
                    <a:pt x="3131" y="55023"/>
                  </a:lnTo>
                  <a:lnTo>
                    <a:pt x="9580" y="25523"/>
                  </a:lnTo>
                  <a:lnTo>
                    <a:pt x="20246" y="4614"/>
                  </a:lnTo>
                  <a:lnTo>
                    <a:pt x="27535" y="442"/>
                  </a:lnTo>
                  <a:lnTo>
                    <a:pt x="35904" y="0"/>
                  </a:lnTo>
                  <a:lnTo>
                    <a:pt x="53392" y="5748"/>
                  </a:lnTo>
                  <a:lnTo>
                    <a:pt x="90883" y="35085"/>
                  </a:lnTo>
                  <a:lnTo>
                    <a:pt x="106607" y="61116"/>
                  </a:lnTo>
                  <a:lnTo>
                    <a:pt x="129659" y="122154"/>
                  </a:lnTo>
                  <a:lnTo>
                    <a:pt x="130546" y="143097"/>
                  </a:lnTo>
                  <a:lnTo>
                    <a:pt x="126342" y="1851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38404" y="2432082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4" y="52051"/>
                  </a:lnTo>
                  <a:lnTo>
                    <a:pt x="11179" y="101990"/>
                  </a:lnTo>
                  <a:lnTo>
                    <a:pt x="10657" y="160787"/>
                  </a:lnTo>
                  <a:lnTo>
                    <a:pt x="10554" y="217461"/>
                  </a:lnTo>
                  <a:lnTo>
                    <a:pt x="10536" y="263175"/>
                  </a:lnTo>
                  <a:lnTo>
                    <a:pt x="10531" y="324683"/>
                  </a:lnTo>
                  <a:lnTo>
                    <a:pt x="9360" y="378652"/>
                  </a:lnTo>
                  <a:lnTo>
                    <a:pt x="2195" y="42951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01534" y="2600538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46791" y="8334"/>
                  </a:lnTo>
                  <a:lnTo>
                    <a:pt x="189778" y="15685"/>
                  </a:lnTo>
                  <a:lnTo>
                    <a:pt x="139418" y="19466"/>
                  </a:lnTo>
                  <a:lnTo>
                    <a:pt x="87453" y="26175"/>
                  </a:lnTo>
                  <a:lnTo>
                    <a:pt x="29406" y="305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80601" y="276899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19" y="54145"/>
                  </a:lnTo>
                  <a:lnTo>
                    <a:pt x="14654" y="109092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80601" y="2642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96415" y="2674994"/>
              <a:ext cx="147399" cy="258803"/>
            </a:xfrm>
            <a:custGeom>
              <a:avLst/>
              <a:gdLst/>
              <a:ahLst/>
              <a:cxnLst/>
              <a:rect l="0" t="0" r="0" b="0"/>
              <a:pathLst>
                <a:path w="147399" h="258803">
                  <a:moveTo>
                    <a:pt x="0" y="104529"/>
                  </a:moveTo>
                  <a:lnTo>
                    <a:pt x="11452" y="153460"/>
                  </a:lnTo>
                  <a:lnTo>
                    <a:pt x="19159" y="212590"/>
                  </a:lnTo>
                  <a:lnTo>
                    <a:pt x="26083" y="255220"/>
                  </a:lnTo>
                  <a:lnTo>
                    <a:pt x="27917" y="258802"/>
                  </a:lnTo>
                  <a:lnTo>
                    <a:pt x="29140" y="255341"/>
                  </a:lnTo>
                  <a:lnTo>
                    <a:pt x="29328" y="237067"/>
                  </a:lnTo>
                  <a:lnTo>
                    <a:pt x="19917" y="184088"/>
                  </a:lnTo>
                  <a:lnTo>
                    <a:pt x="10190" y="134731"/>
                  </a:lnTo>
                  <a:lnTo>
                    <a:pt x="2013" y="71240"/>
                  </a:lnTo>
                  <a:lnTo>
                    <a:pt x="596" y="27855"/>
                  </a:lnTo>
                  <a:lnTo>
                    <a:pt x="5077" y="17148"/>
                  </a:lnTo>
                  <a:lnTo>
                    <a:pt x="12743" y="8841"/>
                  </a:lnTo>
                  <a:lnTo>
                    <a:pt x="22533" y="2132"/>
                  </a:lnTo>
                  <a:lnTo>
                    <a:pt x="31400" y="0"/>
                  </a:lnTo>
                  <a:lnTo>
                    <a:pt x="39650" y="917"/>
                  </a:lnTo>
                  <a:lnTo>
                    <a:pt x="56226" y="9346"/>
                  </a:lnTo>
                  <a:lnTo>
                    <a:pt x="84119" y="34993"/>
                  </a:lnTo>
                  <a:lnTo>
                    <a:pt x="115099" y="84988"/>
                  </a:lnTo>
                  <a:lnTo>
                    <a:pt x="138159" y="139923"/>
                  </a:lnTo>
                  <a:lnTo>
                    <a:pt x="145573" y="194665"/>
                  </a:lnTo>
                  <a:lnTo>
                    <a:pt x="147398" y="241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70681" y="2463668"/>
              <a:ext cx="334809" cy="473783"/>
            </a:xfrm>
            <a:custGeom>
              <a:avLst/>
              <a:gdLst/>
              <a:ahLst/>
              <a:cxnLst/>
              <a:rect l="0" t="0" r="0" b="0"/>
              <a:pathLst>
                <a:path w="334809" h="473783">
                  <a:moveTo>
                    <a:pt x="41630" y="473782"/>
                  </a:moveTo>
                  <a:lnTo>
                    <a:pt x="41630" y="415165"/>
                  </a:lnTo>
                  <a:lnTo>
                    <a:pt x="36040" y="363608"/>
                  </a:lnTo>
                  <a:lnTo>
                    <a:pt x="33296" y="321091"/>
                  </a:lnTo>
                  <a:lnTo>
                    <a:pt x="28632" y="263594"/>
                  </a:lnTo>
                  <a:lnTo>
                    <a:pt x="14398" y="200308"/>
                  </a:lnTo>
                  <a:lnTo>
                    <a:pt x="5028" y="138523"/>
                  </a:lnTo>
                  <a:lnTo>
                    <a:pt x="1150" y="89007"/>
                  </a:lnTo>
                  <a:lnTo>
                    <a:pt x="0" y="35471"/>
                  </a:lnTo>
                  <a:lnTo>
                    <a:pt x="4518" y="25987"/>
                  </a:lnTo>
                  <a:lnTo>
                    <a:pt x="12209" y="22004"/>
                  </a:lnTo>
                  <a:lnTo>
                    <a:pt x="22016" y="21688"/>
                  </a:lnTo>
                  <a:lnTo>
                    <a:pt x="30894" y="26157"/>
                  </a:lnTo>
                  <a:lnTo>
                    <a:pt x="46997" y="43601"/>
                  </a:lnTo>
                  <a:lnTo>
                    <a:pt x="75963" y="105416"/>
                  </a:lnTo>
                  <a:lnTo>
                    <a:pt x="106780" y="168468"/>
                  </a:lnTo>
                  <a:lnTo>
                    <a:pt x="133990" y="224219"/>
                  </a:lnTo>
                  <a:lnTo>
                    <a:pt x="162024" y="284464"/>
                  </a:lnTo>
                  <a:lnTo>
                    <a:pt x="196189" y="345848"/>
                  </a:lnTo>
                  <a:lnTo>
                    <a:pt x="238174" y="404882"/>
                  </a:lnTo>
                  <a:lnTo>
                    <a:pt x="274645" y="440805"/>
                  </a:lnTo>
                  <a:lnTo>
                    <a:pt x="294931" y="452497"/>
                  </a:lnTo>
                  <a:lnTo>
                    <a:pt x="302914" y="452573"/>
                  </a:lnTo>
                  <a:lnTo>
                    <a:pt x="309406" y="449114"/>
                  </a:lnTo>
                  <a:lnTo>
                    <a:pt x="314903" y="443299"/>
                  </a:lnTo>
                  <a:lnTo>
                    <a:pt x="328230" y="412758"/>
                  </a:lnTo>
                  <a:lnTo>
                    <a:pt x="334808" y="358176"/>
                  </a:lnTo>
                  <a:lnTo>
                    <a:pt x="334778" y="302268"/>
                  </a:lnTo>
                  <a:lnTo>
                    <a:pt x="327880" y="240079"/>
                  </a:lnTo>
                  <a:lnTo>
                    <a:pt x="321711" y="194050"/>
                  </a:lnTo>
                  <a:lnTo>
                    <a:pt x="315068" y="149415"/>
                  </a:lnTo>
                  <a:lnTo>
                    <a:pt x="304753" y="87945"/>
                  </a:lnTo>
                  <a:lnTo>
                    <a:pt x="290786" y="25950"/>
                  </a:lnTo>
                  <a:lnTo>
                    <a:pt x="2837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91337" y="2713426"/>
              <a:ext cx="134059" cy="255611"/>
            </a:xfrm>
            <a:custGeom>
              <a:avLst/>
              <a:gdLst/>
              <a:ahLst/>
              <a:cxnLst/>
              <a:rect l="0" t="0" r="0" b="0"/>
              <a:pathLst>
                <a:path w="134059" h="255611">
                  <a:moveTo>
                    <a:pt x="0" y="150325"/>
                  </a:moveTo>
                  <a:lnTo>
                    <a:pt x="27556" y="143089"/>
                  </a:lnTo>
                  <a:lnTo>
                    <a:pt x="67176" y="138432"/>
                  </a:lnTo>
                  <a:lnTo>
                    <a:pt x="95293" y="123275"/>
                  </a:lnTo>
                  <a:lnTo>
                    <a:pt x="110983" y="110616"/>
                  </a:lnTo>
                  <a:lnTo>
                    <a:pt x="127380" y="84747"/>
                  </a:lnTo>
                  <a:lnTo>
                    <a:pt x="134058" y="49266"/>
                  </a:lnTo>
                  <a:lnTo>
                    <a:pt x="129381" y="28981"/>
                  </a:lnTo>
                  <a:lnTo>
                    <a:pt x="124859" y="20296"/>
                  </a:lnTo>
                  <a:lnTo>
                    <a:pt x="110474" y="7526"/>
                  </a:lnTo>
                  <a:lnTo>
                    <a:pt x="101725" y="2483"/>
                  </a:lnTo>
                  <a:lnTo>
                    <a:pt x="79527" y="0"/>
                  </a:lnTo>
                  <a:lnTo>
                    <a:pt x="67055" y="975"/>
                  </a:lnTo>
                  <a:lnTo>
                    <a:pt x="46960" y="11417"/>
                  </a:lnTo>
                  <a:lnTo>
                    <a:pt x="31399" y="27757"/>
                  </a:lnTo>
                  <a:lnTo>
                    <a:pt x="16062" y="57856"/>
                  </a:lnTo>
                  <a:lnTo>
                    <a:pt x="3520" y="109356"/>
                  </a:lnTo>
                  <a:lnTo>
                    <a:pt x="4162" y="150664"/>
                  </a:lnTo>
                  <a:lnTo>
                    <a:pt x="11208" y="177382"/>
                  </a:lnTo>
                  <a:lnTo>
                    <a:pt x="48529" y="228367"/>
                  </a:lnTo>
                  <a:lnTo>
                    <a:pt x="75600" y="245718"/>
                  </a:lnTo>
                  <a:lnTo>
                    <a:pt x="126342" y="255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194671" y="2674238"/>
              <a:ext cx="269258" cy="306027"/>
            </a:xfrm>
            <a:custGeom>
              <a:avLst/>
              <a:gdLst/>
              <a:ahLst/>
              <a:cxnLst/>
              <a:rect l="0" t="0" r="0" b="0"/>
              <a:pathLst>
                <a:path w="269258" h="306027">
                  <a:moveTo>
                    <a:pt x="7236" y="94756"/>
                  </a:moveTo>
                  <a:lnTo>
                    <a:pt x="0" y="122313"/>
                  </a:lnTo>
                  <a:lnTo>
                    <a:pt x="477" y="178535"/>
                  </a:lnTo>
                  <a:lnTo>
                    <a:pt x="11490" y="235048"/>
                  </a:lnTo>
                  <a:lnTo>
                    <a:pt x="27083" y="266046"/>
                  </a:lnTo>
                  <a:lnTo>
                    <a:pt x="34505" y="268611"/>
                  </a:lnTo>
                  <a:lnTo>
                    <a:pt x="42963" y="266811"/>
                  </a:lnTo>
                  <a:lnTo>
                    <a:pt x="52111" y="262102"/>
                  </a:lnTo>
                  <a:lnTo>
                    <a:pt x="68514" y="244392"/>
                  </a:lnTo>
                  <a:lnTo>
                    <a:pt x="76164" y="233118"/>
                  </a:lnTo>
                  <a:lnTo>
                    <a:pt x="89611" y="182355"/>
                  </a:lnTo>
                  <a:lnTo>
                    <a:pt x="92568" y="181231"/>
                  </a:lnTo>
                  <a:lnTo>
                    <a:pt x="95709" y="183992"/>
                  </a:lnTo>
                  <a:lnTo>
                    <a:pt x="124070" y="234597"/>
                  </a:lnTo>
                  <a:lnTo>
                    <a:pt x="151327" y="277187"/>
                  </a:lnTo>
                  <a:lnTo>
                    <a:pt x="177831" y="300758"/>
                  </a:lnTo>
                  <a:lnTo>
                    <a:pt x="200819" y="306026"/>
                  </a:lnTo>
                  <a:lnTo>
                    <a:pt x="213500" y="305793"/>
                  </a:lnTo>
                  <a:lnTo>
                    <a:pt x="223124" y="300958"/>
                  </a:lnTo>
                  <a:lnTo>
                    <a:pt x="236937" y="283108"/>
                  </a:lnTo>
                  <a:lnTo>
                    <a:pt x="256879" y="241161"/>
                  </a:lnTo>
                  <a:lnTo>
                    <a:pt x="266428" y="180510"/>
                  </a:lnTo>
                  <a:lnTo>
                    <a:pt x="269257" y="127444"/>
                  </a:lnTo>
                  <a:lnTo>
                    <a:pt x="261807" y="66422"/>
                  </a:lnTo>
                  <a:lnTo>
                    <a:pt x="252191" y="14853"/>
                  </a:lnTo>
                  <a:lnTo>
                    <a:pt x="24939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687852" y="3402897"/>
            <a:ext cx="3176314" cy="998015"/>
            <a:chOff x="1687852" y="3402897"/>
            <a:chExt cx="3176314" cy="998015"/>
          </a:xfrm>
        </p:grpSpPr>
        <p:sp>
          <p:nvSpPr>
            <p:cNvPr id="121" name="Freeform 120"/>
            <p:cNvSpPr/>
            <p:nvPr/>
          </p:nvSpPr>
          <p:spPr>
            <a:xfrm>
              <a:off x="1687852" y="3748145"/>
              <a:ext cx="259921" cy="422449"/>
            </a:xfrm>
            <a:custGeom>
              <a:avLst/>
              <a:gdLst/>
              <a:ahLst/>
              <a:cxnLst/>
              <a:rect l="0" t="0" r="0" b="0"/>
              <a:pathLst>
                <a:path w="259921" h="422449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9356"/>
                  </a:lnTo>
                  <a:lnTo>
                    <a:pt x="15905" y="209330"/>
                  </a:lnTo>
                  <a:lnTo>
                    <a:pt x="22802" y="256606"/>
                  </a:lnTo>
                  <a:lnTo>
                    <a:pt x="26666" y="309608"/>
                  </a:lnTo>
                  <a:lnTo>
                    <a:pt x="27811" y="364176"/>
                  </a:lnTo>
                  <a:lnTo>
                    <a:pt x="28150" y="411801"/>
                  </a:lnTo>
                  <a:lnTo>
                    <a:pt x="31707" y="419593"/>
                  </a:lnTo>
                  <a:lnTo>
                    <a:pt x="37588" y="422448"/>
                  </a:lnTo>
                  <a:lnTo>
                    <a:pt x="45018" y="422012"/>
                  </a:lnTo>
                  <a:lnTo>
                    <a:pt x="102536" y="397497"/>
                  </a:lnTo>
                  <a:lnTo>
                    <a:pt x="163040" y="379148"/>
                  </a:lnTo>
                  <a:lnTo>
                    <a:pt x="217526" y="362664"/>
                  </a:lnTo>
                  <a:lnTo>
                    <a:pt x="25992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747730" y="386395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05616" y="366391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73655" y="15641"/>
                  </a:lnTo>
                  <a:lnTo>
                    <a:pt x="137761" y="26341"/>
                  </a:lnTo>
                  <a:lnTo>
                    <a:pt x="83711" y="33669"/>
                  </a:lnTo>
                  <a:lnTo>
                    <a:pt x="27974" y="460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997190" y="3898564"/>
              <a:ext cx="150624" cy="186460"/>
            </a:xfrm>
            <a:custGeom>
              <a:avLst/>
              <a:gdLst/>
              <a:ahLst/>
              <a:cxnLst/>
              <a:rect l="0" t="0" r="0" b="0"/>
              <a:pathLst>
                <a:path w="150624" h="186460">
                  <a:moveTo>
                    <a:pt x="3224" y="49622"/>
                  </a:moveTo>
                  <a:lnTo>
                    <a:pt x="3224" y="108239"/>
                  </a:lnTo>
                  <a:lnTo>
                    <a:pt x="14677" y="167955"/>
                  </a:lnTo>
                  <a:lnTo>
                    <a:pt x="17878" y="181154"/>
                  </a:lnTo>
                  <a:lnTo>
                    <a:pt x="17673" y="186443"/>
                  </a:lnTo>
                  <a:lnTo>
                    <a:pt x="15196" y="186459"/>
                  </a:lnTo>
                  <a:lnTo>
                    <a:pt x="11206" y="182961"/>
                  </a:lnTo>
                  <a:lnTo>
                    <a:pt x="0" y="155681"/>
                  </a:lnTo>
                  <a:lnTo>
                    <a:pt x="1374" y="97305"/>
                  </a:lnTo>
                  <a:lnTo>
                    <a:pt x="5016" y="54912"/>
                  </a:lnTo>
                  <a:lnTo>
                    <a:pt x="14159" y="30916"/>
                  </a:lnTo>
                  <a:lnTo>
                    <a:pt x="38049" y="3266"/>
                  </a:lnTo>
                  <a:lnTo>
                    <a:pt x="47498" y="0"/>
                  </a:lnTo>
                  <a:lnTo>
                    <a:pt x="67355" y="2612"/>
                  </a:lnTo>
                  <a:lnTo>
                    <a:pt x="92676" y="17236"/>
                  </a:lnTo>
                  <a:lnTo>
                    <a:pt x="104591" y="32889"/>
                  </a:lnTo>
                  <a:lnTo>
                    <a:pt x="137555" y="95235"/>
                  </a:lnTo>
                  <a:lnTo>
                    <a:pt x="146751" y="134887"/>
                  </a:lnTo>
                  <a:lnTo>
                    <a:pt x="150623" y="1759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79399" y="3915970"/>
              <a:ext cx="188475" cy="484942"/>
            </a:xfrm>
            <a:custGeom>
              <a:avLst/>
              <a:gdLst/>
              <a:ahLst/>
              <a:cxnLst/>
              <a:rect l="0" t="0" r="0" b="0"/>
              <a:pathLst>
                <a:path w="188475" h="484942">
                  <a:moveTo>
                    <a:pt x="147399" y="74330"/>
                  </a:moveTo>
                  <a:lnTo>
                    <a:pt x="147399" y="51973"/>
                  </a:lnTo>
                  <a:lnTo>
                    <a:pt x="141159" y="34758"/>
                  </a:lnTo>
                  <a:lnTo>
                    <a:pt x="118090" y="4643"/>
                  </a:lnTo>
                  <a:lnTo>
                    <a:pt x="109142" y="966"/>
                  </a:lnTo>
                  <a:lnTo>
                    <a:pt x="86722" y="0"/>
                  </a:lnTo>
                  <a:lnTo>
                    <a:pt x="53381" y="11622"/>
                  </a:lnTo>
                  <a:lnTo>
                    <a:pt x="38153" y="29692"/>
                  </a:lnTo>
                  <a:lnTo>
                    <a:pt x="28655" y="53321"/>
                  </a:lnTo>
                  <a:lnTo>
                    <a:pt x="22557" y="106618"/>
                  </a:lnTo>
                  <a:lnTo>
                    <a:pt x="24063" y="131964"/>
                  </a:lnTo>
                  <a:lnTo>
                    <a:pt x="32531" y="151028"/>
                  </a:lnTo>
                  <a:lnTo>
                    <a:pt x="40405" y="157048"/>
                  </a:lnTo>
                  <a:lnTo>
                    <a:pt x="61631" y="163736"/>
                  </a:lnTo>
                  <a:lnTo>
                    <a:pt x="71503" y="162010"/>
                  </a:lnTo>
                  <a:lnTo>
                    <a:pt x="88711" y="150734"/>
                  </a:lnTo>
                  <a:lnTo>
                    <a:pt x="105963" y="124654"/>
                  </a:lnTo>
                  <a:lnTo>
                    <a:pt x="121103" y="75995"/>
                  </a:lnTo>
                  <a:lnTo>
                    <a:pt x="125959" y="43368"/>
                  </a:lnTo>
                  <a:lnTo>
                    <a:pt x="128426" y="43160"/>
                  </a:lnTo>
                  <a:lnTo>
                    <a:pt x="134287" y="52288"/>
                  </a:lnTo>
                  <a:lnTo>
                    <a:pt x="142994" y="78328"/>
                  </a:lnTo>
                  <a:lnTo>
                    <a:pt x="152408" y="136410"/>
                  </a:lnTo>
                  <a:lnTo>
                    <a:pt x="166412" y="195041"/>
                  </a:lnTo>
                  <a:lnTo>
                    <a:pt x="184256" y="256015"/>
                  </a:lnTo>
                  <a:lnTo>
                    <a:pt x="188474" y="318449"/>
                  </a:lnTo>
                  <a:lnTo>
                    <a:pt x="177923" y="378529"/>
                  </a:lnTo>
                  <a:lnTo>
                    <a:pt x="170324" y="399042"/>
                  </a:lnTo>
                  <a:lnTo>
                    <a:pt x="159147" y="415958"/>
                  </a:lnTo>
                  <a:lnTo>
                    <a:pt x="143261" y="428156"/>
                  </a:lnTo>
                  <a:lnTo>
                    <a:pt x="80745" y="452992"/>
                  </a:lnTo>
                  <a:lnTo>
                    <a:pt x="17386" y="474381"/>
                  </a:lnTo>
                  <a:lnTo>
                    <a:pt x="0" y="4849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89969" y="355863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5589" y="269183"/>
                  </a:lnTo>
                  <a:lnTo>
                    <a:pt x="9552" y="331765"/>
                  </a:lnTo>
                  <a:lnTo>
                    <a:pt x="10239" y="381920"/>
                  </a:lnTo>
                  <a:lnTo>
                    <a:pt x="13590" y="438262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99351" y="3849540"/>
              <a:ext cx="174888" cy="155047"/>
            </a:xfrm>
            <a:custGeom>
              <a:avLst/>
              <a:gdLst/>
              <a:ahLst/>
              <a:cxnLst/>
              <a:rect l="0" t="0" r="0" b="0"/>
              <a:pathLst>
                <a:path w="174888" h="155047">
                  <a:moveTo>
                    <a:pt x="101187" y="109175"/>
                  </a:moveTo>
                  <a:lnTo>
                    <a:pt x="107253" y="75553"/>
                  </a:lnTo>
                  <a:lnTo>
                    <a:pt x="101165" y="38511"/>
                  </a:lnTo>
                  <a:lnTo>
                    <a:pt x="91039" y="15768"/>
                  </a:lnTo>
                  <a:lnTo>
                    <a:pt x="82723" y="8299"/>
                  </a:lnTo>
                  <a:lnTo>
                    <a:pt x="61006" y="0"/>
                  </a:lnTo>
                  <a:lnTo>
                    <a:pt x="51003" y="127"/>
                  </a:lnTo>
                  <a:lnTo>
                    <a:pt x="33650" y="6507"/>
                  </a:lnTo>
                  <a:lnTo>
                    <a:pt x="10726" y="28842"/>
                  </a:lnTo>
                  <a:lnTo>
                    <a:pt x="2491" y="50854"/>
                  </a:lnTo>
                  <a:lnTo>
                    <a:pt x="0" y="76235"/>
                  </a:lnTo>
                  <a:lnTo>
                    <a:pt x="6345" y="115662"/>
                  </a:lnTo>
                  <a:lnTo>
                    <a:pt x="16532" y="138964"/>
                  </a:lnTo>
                  <a:lnTo>
                    <a:pt x="24863" y="146582"/>
                  </a:lnTo>
                  <a:lnTo>
                    <a:pt x="46599" y="155046"/>
                  </a:lnTo>
                  <a:lnTo>
                    <a:pt x="56606" y="153794"/>
                  </a:lnTo>
                  <a:lnTo>
                    <a:pt x="73964" y="143043"/>
                  </a:lnTo>
                  <a:lnTo>
                    <a:pt x="86359" y="126567"/>
                  </a:lnTo>
                  <a:lnTo>
                    <a:pt x="94597" y="106376"/>
                  </a:lnTo>
                  <a:lnTo>
                    <a:pt x="99886" y="55286"/>
                  </a:lnTo>
                  <a:lnTo>
                    <a:pt x="99439" y="36091"/>
                  </a:lnTo>
                  <a:lnTo>
                    <a:pt x="97682" y="35886"/>
                  </a:lnTo>
                  <a:lnTo>
                    <a:pt x="95341" y="39258"/>
                  </a:lnTo>
                  <a:lnTo>
                    <a:pt x="96120" y="45016"/>
                  </a:lnTo>
                  <a:lnTo>
                    <a:pt x="120378" y="89374"/>
                  </a:lnTo>
                  <a:lnTo>
                    <a:pt x="140279" y="114487"/>
                  </a:lnTo>
                  <a:lnTo>
                    <a:pt x="154046" y="123234"/>
                  </a:lnTo>
                  <a:lnTo>
                    <a:pt x="174887" y="1302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76809" y="3790575"/>
              <a:ext cx="155357" cy="205008"/>
            </a:xfrm>
            <a:custGeom>
              <a:avLst/>
              <a:gdLst/>
              <a:ahLst/>
              <a:cxnLst/>
              <a:rect l="0" t="0" r="0" b="0"/>
              <a:pathLst>
                <a:path w="155357" h="205008">
                  <a:moveTo>
                    <a:pt x="7957" y="73383"/>
                  </a:moveTo>
                  <a:lnTo>
                    <a:pt x="13547" y="132000"/>
                  </a:lnTo>
                  <a:lnTo>
                    <a:pt x="29288" y="188597"/>
                  </a:lnTo>
                  <a:lnTo>
                    <a:pt x="32707" y="199326"/>
                  </a:lnTo>
                  <a:lnTo>
                    <a:pt x="32646" y="204138"/>
                  </a:lnTo>
                  <a:lnTo>
                    <a:pt x="30265" y="205007"/>
                  </a:lnTo>
                  <a:lnTo>
                    <a:pt x="26339" y="203246"/>
                  </a:lnTo>
                  <a:lnTo>
                    <a:pt x="18857" y="191931"/>
                  </a:lnTo>
                  <a:lnTo>
                    <a:pt x="4521" y="150482"/>
                  </a:lnTo>
                  <a:lnTo>
                    <a:pt x="0" y="98405"/>
                  </a:lnTo>
                  <a:lnTo>
                    <a:pt x="12268" y="36730"/>
                  </a:lnTo>
                  <a:lnTo>
                    <a:pt x="27822" y="6891"/>
                  </a:lnTo>
                  <a:lnTo>
                    <a:pt x="36408" y="2149"/>
                  </a:lnTo>
                  <a:lnTo>
                    <a:pt x="58427" y="0"/>
                  </a:lnTo>
                  <a:lnTo>
                    <a:pt x="91542" y="5367"/>
                  </a:lnTo>
                  <a:lnTo>
                    <a:pt x="99945" y="10491"/>
                  </a:lnTo>
                  <a:lnTo>
                    <a:pt x="112402" y="25544"/>
                  </a:lnTo>
                  <a:lnTo>
                    <a:pt x="142060" y="85469"/>
                  </a:lnTo>
                  <a:lnTo>
                    <a:pt x="152730" y="140371"/>
                  </a:lnTo>
                  <a:lnTo>
                    <a:pt x="155356" y="189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77404" y="3472960"/>
              <a:ext cx="133747" cy="548920"/>
            </a:xfrm>
            <a:custGeom>
              <a:avLst/>
              <a:gdLst/>
              <a:ahLst/>
              <a:cxnLst/>
              <a:rect l="0" t="0" r="0" b="0"/>
              <a:pathLst>
                <a:path w="133747" h="548920">
                  <a:moveTo>
                    <a:pt x="102160" y="401527"/>
                  </a:moveTo>
                  <a:lnTo>
                    <a:pt x="92585" y="377480"/>
                  </a:lnTo>
                  <a:lnTo>
                    <a:pt x="81917" y="363153"/>
                  </a:lnTo>
                  <a:lnTo>
                    <a:pt x="73457" y="359567"/>
                  </a:lnTo>
                  <a:lnTo>
                    <a:pt x="51579" y="358701"/>
                  </a:lnTo>
                  <a:lnTo>
                    <a:pt x="32496" y="365335"/>
                  </a:lnTo>
                  <a:lnTo>
                    <a:pt x="24132" y="370380"/>
                  </a:lnTo>
                  <a:lnTo>
                    <a:pt x="11719" y="388464"/>
                  </a:lnTo>
                  <a:lnTo>
                    <a:pt x="3473" y="412098"/>
                  </a:lnTo>
                  <a:lnTo>
                    <a:pt x="0" y="451712"/>
                  </a:lnTo>
                  <a:lnTo>
                    <a:pt x="7030" y="491916"/>
                  </a:lnTo>
                  <a:lnTo>
                    <a:pt x="23411" y="525405"/>
                  </a:lnTo>
                  <a:lnTo>
                    <a:pt x="36355" y="542761"/>
                  </a:lnTo>
                  <a:lnTo>
                    <a:pt x="44252" y="547156"/>
                  </a:lnTo>
                  <a:lnTo>
                    <a:pt x="62385" y="548919"/>
                  </a:lnTo>
                  <a:lnTo>
                    <a:pt x="70965" y="545412"/>
                  </a:lnTo>
                  <a:lnTo>
                    <a:pt x="86736" y="532156"/>
                  </a:lnTo>
                  <a:lnTo>
                    <a:pt x="103179" y="493784"/>
                  </a:lnTo>
                  <a:lnTo>
                    <a:pt x="115460" y="439781"/>
                  </a:lnTo>
                  <a:lnTo>
                    <a:pt x="120919" y="390504"/>
                  </a:lnTo>
                  <a:lnTo>
                    <a:pt x="122537" y="329500"/>
                  </a:lnTo>
                  <a:lnTo>
                    <a:pt x="117426" y="276330"/>
                  </a:lnTo>
                  <a:lnTo>
                    <a:pt x="112455" y="212934"/>
                  </a:lnTo>
                  <a:lnTo>
                    <a:pt x="104561" y="153145"/>
                  </a:lnTo>
                  <a:lnTo>
                    <a:pt x="91413" y="99130"/>
                  </a:lnTo>
                  <a:lnTo>
                    <a:pt x="77551" y="43486"/>
                  </a:lnTo>
                  <a:lnTo>
                    <a:pt x="67053" y="4542"/>
                  </a:lnTo>
                  <a:lnTo>
                    <a:pt x="62378" y="0"/>
                  </a:lnTo>
                  <a:lnTo>
                    <a:pt x="56921" y="481"/>
                  </a:lnTo>
                  <a:lnTo>
                    <a:pt x="50944" y="4311"/>
                  </a:lnTo>
                  <a:lnTo>
                    <a:pt x="46959" y="11544"/>
                  </a:lnTo>
                  <a:lnTo>
                    <a:pt x="41351" y="46420"/>
                  </a:lnTo>
                  <a:lnTo>
                    <a:pt x="40859" y="100168"/>
                  </a:lnTo>
                  <a:lnTo>
                    <a:pt x="46432" y="158207"/>
                  </a:lnTo>
                  <a:lnTo>
                    <a:pt x="52028" y="217806"/>
                  </a:lnTo>
                  <a:lnTo>
                    <a:pt x="64052" y="269310"/>
                  </a:lnTo>
                  <a:lnTo>
                    <a:pt x="81169" y="330173"/>
                  </a:lnTo>
                  <a:lnTo>
                    <a:pt x="91651" y="376875"/>
                  </a:lnTo>
                  <a:lnTo>
                    <a:pt x="105286" y="428928"/>
                  </a:lnTo>
                  <a:lnTo>
                    <a:pt x="121024" y="467747"/>
                  </a:lnTo>
                  <a:lnTo>
                    <a:pt x="133746" y="4962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58549" y="3623843"/>
              <a:ext cx="412827" cy="250645"/>
            </a:xfrm>
            <a:custGeom>
              <a:avLst/>
              <a:gdLst/>
              <a:ahLst/>
              <a:cxnLst/>
              <a:rect l="0" t="0" r="0" b="0"/>
              <a:pathLst>
                <a:path w="412827" h="250645">
                  <a:moveTo>
                    <a:pt x="0" y="145359"/>
                  </a:moveTo>
                  <a:lnTo>
                    <a:pt x="58617" y="145359"/>
                  </a:lnTo>
                  <a:lnTo>
                    <a:pt x="118333" y="137025"/>
                  </a:lnTo>
                  <a:lnTo>
                    <a:pt x="178052" y="135264"/>
                  </a:lnTo>
                  <a:lnTo>
                    <a:pt x="230533" y="127680"/>
                  </a:lnTo>
                  <a:lnTo>
                    <a:pt x="293036" y="119157"/>
                  </a:lnTo>
                  <a:lnTo>
                    <a:pt x="344969" y="106432"/>
                  </a:lnTo>
                  <a:lnTo>
                    <a:pt x="397168" y="92653"/>
                  </a:lnTo>
                  <a:lnTo>
                    <a:pt x="408668" y="89164"/>
                  </a:lnTo>
                  <a:lnTo>
                    <a:pt x="412826" y="84499"/>
                  </a:lnTo>
                  <a:lnTo>
                    <a:pt x="412087" y="79049"/>
                  </a:lnTo>
                  <a:lnTo>
                    <a:pt x="391276" y="53492"/>
                  </a:lnTo>
                  <a:lnTo>
                    <a:pt x="336139" y="21008"/>
                  </a:lnTo>
                  <a:lnTo>
                    <a:pt x="305097" y="1019"/>
                  </a:lnTo>
                  <a:lnTo>
                    <a:pt x="300494" y="0"/>
                  </a:lnTo>
                  <a:lnTo>
                    <a:pt x="299765" y="2829"/>
                  </a:lnTo>
                  <a:lnTo>
                    <a:pt x="305195" y="14162"/>
                  </a:lnTo>
                  <a:lnTo>
                    <a:pt x="362827" y="75225"/>
                  </a:lnTo>
                  <a:lnTo>
                    <a:pt x="381185" y="89232"/>
                  </a:lnTo>
                  <a:lnTo>
                    <a:pt x="386314" y="97412"/>
                  </a:lnTo>
                  <a:lnTo>
                    <a:pt x="388894" y="115860"/>
                  </a:lnTo>
                  <a:lnTo>
                    <a:pt x="383022" y="132638"/>
                  </a:lnTo>
                  <a:lnTo>
                    <a:pt x="330974" y="192900"/>
                  </a:lnTo>
                  <a:lnTo>
                    <a:pt x="294798" y="250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69202" y="3402897"/>
              <a:ext cx="305327" cy="682161"/>
            </a:xfrm>
            <a:custGeom>
              <a:avLst/>
              <a:gdLst/>
              <a:ahLst/>
              <a:cxnLst/>
              <a:rect l="0" t="0" r="0" b="0"/>
              <a:pathLst>
                <a:path w="305327" h="682161">
                  <a:moveTo>
                    <a:pt x="0" y="682160"/>
                  </a:moveTo>
                  <a:lnTo>
                    <a:pt x="14654" y="623543"/>
                  </a:lnTo>
                  <a:lnTo>
                    <a:pt x="24749" y="566395"/>
                  </a:lnTo>
                  <a:lnTo>
                    <a:pt x="29559" y="514368"/>
                  </a:lnTo>
                  <a:lnTo>
                    <a:pt x="38421" y="453697"/>
                  </a:lnTo>
                  <a:lnTo>
                    <a:pt x="41019" y="404937"/>
                  </a:lnTo>
                  <a:lnTo>
                    <a:pt x="45017" y="342827"/>
                  </a:lnTo>
                  <a:lnTo>
                    <a:pt x="51136" y="280169"/>
                  </a:lnTo>
                  <a:lnTo>
                    <a:pt x="52196" y="225749"/>
                  </a:lnTo>
                  <a:lnTo>
                    <a:pt x="59789" y="167355"/>
                  </a:lnTo>
                  <a:lnTo>
                    <a:pt x="63339" y="129412"/>
                  </a:lnTo>
                  <a:lnTo>
                    <a:pt x="65622" y="129998"/>
                  </a:lnTo>
                  <a:lnTo>
                    <a:pt x="84443" y="186562"/>
                  </a:lnTo>
                  <a:lnTo>
                    <a:pt x="103898" y="229285"/>
                  </a:lnTo>
                  <a:lnTo>
                    <a:pt x="119876" y="244186"/>
                  </a:lnTo>
                  <a:lnTo>
                    <a:pt x="129050" y="249797"/>
                  </a:lnTo>
                  <a:lnTo>
                    <a:pt x="138676" y="251198"/>
                  </a:lnTo>
                  <a:lnTo>
                    <a:pt x="158730" y="246516"/>
                  </a:lnTo>
                  <a:lnTo>
                    <a:pt x="189750" y="225137"/>
                  </a:lnTo>
                  <a:lnTo>
                    <a:pt x="204436" y="197108"/>
                  </a:lnTo>
                  <a:lnTo>
                    <a:pt x="222400" y="144987"/>
                  </a:lnTo>
                  <a:lnTo>
                    <a:pt x="243842" y="86151"/>
                  </a:lnTo>
                  <a:lnTo>
                    <a:pt x="252107" y="26263"/>
                  </a:lnTo>
                  <a:lnTo>
                    <a:pt x="257497" y="1096"/>
                  </a:lnTo>
                  <a:lnTo>
                    <a:pt x="259402" y="0"/>
                  </a:lnTo>
                  <a:lnTo>
                    <a:pt x="262460" y="51793"/>
                  </a:lnTo>
                  <a:lnTo>
                    <a:pt x="262989" y="107780"/>
                  </a:lnTo>
                  <a:lnTo>
                    <a:pt x="263146" y="157124"/>
                  </a:lnTo>
                  <a:lnTo>
                    <a:pt x="263192" y="208789"/>
                  </a:lnTo>
                  <a:lnTo>
                    <a:pt x="263206" y="258022"/>
                  </a:lnTo>
                  <a:lnTo>
                    <a:pt x="266330" y="305365"/>
                  </a:lnTo>
                  <a:lnTo>
                    <a:pt x="271545" y="356437"/>
                  </a:lnTo>
                  <a:lnTo>
                    <a:pt x="273090" y="405495"/>
                  </a:lnTo>
                  <a:lnTo>
                    <a:pt x="276667" y="452786"/>
                  </a:lnTo>
                  <a:lnTo>
                    <a:pt x="285136" y="506962"/>
                  </a:lnTo>
                  <a:lnTo>
                    <a:pt x="295054" y="564349"/>
                  </a:lnTo>
                  <a:lnTo>
                    <a:pt x="302283" y="609038"/>
                  </a:lnTo>
                  <a:lnTo>
                    <a:pt x="305326" y="6400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53618" y="3747300"/>
              <a:ext cx="163067" cy="272710"/>
            </a:xfrm>
            <a:custGeom>
              <a:avLst/>
              <a:gdLst/>
              <a:ahLst/>
              <a:cxnLst/>
              <a:rect l="0" t="0" r="0" b="0"/>
              <a:pathLst>
                <a:path w="163067" h="272710">
                  <a:moveTo>
                    <a:pt x="110423" y="95601"/>
                  </a:moveTo>
                  <a:lnTo>
                    <a:pt x="116012" y="78833"/>
                  </a:lnTo>
                  <a:lnTo>
                    <a:pt x="115637" y="61243"/>
                  </a:lnTo>
                  <a:lnTo>
                    <a:pt x="110401" y="41726"/>
                  </a:lnTo>
                  <a:lnTo>
                    <a:pt x="100275" y="21354"/>
                  </a:lnTo>
                  <a:lnTo>
                    <a:pt x="84856" y="6841"/>
                  </a:lnTo>
                  <a:lnTo>
                    <a:pt x="75831" y="1332"/>
                  </a:lnTo>
                  <a:lnTo>
                    <a:pt x="66305" y="0"/>
                  </a:lnTo>
                  <a:lnTo>
                    <a:pt x="46361" y="4758"/>
                  </a:lnTo>
                  <a:lnTo>
                    <a:pt x="28918" y="20911"/>
                  </a:lnTo>
                  <a:lnTo>
                    <a:pt x="15707" y="43689"/>
                  </a:lnTo>
                  <a:lnTo>
                    <a:pt x="4106" y="96439"/>
                  </a:lnTo>
                  <a:lnTo>
                    <a:pt x="0" y="122880"/>
                  </a:lnTo>
                  <a:lnTo>
                    <a:pt x="4230" y="184851"/>
                  </a:lnTo>
                  <a:lnTo>
                    <a:pt x="13364" y="238620"/>
                  </a:lnTo>
                  <a:lnTo>
                    <a:pt x="19712" y="262110"/>
                  </a:lnTo>
                  <a:lnTo>
                    <a:pt x="26553" y="268609"/>
                  </a:lnTo>
                  <a:lnTo>
                    <a:pt x="35792" y="271770"/>
                  </a:lnTo>
                  <a:lnTo>
                    <a:pt x="46631" y="272709"/>
                  </a:lnTo>
                  <a:lnTo>
                    <a:pt x="55027" y="268656"/>
                  </a:lnTo>
                  <a:lnTo>
                    <a:pt x="67475" y="251673"/>
                  </a:lnTo>
                  <a:lnTo>
                    <a:pt x="88794" y="189189"/>
                  </a:lnTo>
                  <a:lnTo>
                    <a:pt x="97702" y="133975"/>
                  </a:lnTo>
                  <a:lnTo>
                    <a:pt x="99462" y="87367"/>
                  </a:lnTo>
                  <a:lnTo>
                    <a:pt x="114532" y="149086"/>
                  </a:lnTo>
                  <a:lnTo>
                    <a:pt x="130228" y="180079"/>
                  </a:lnTo>
                  <a:lnTo>
                    <a:pt x="143012" y="191639"/>
                  </a:lnTo>
                  <a:lnTo>
                    <a:pt x="163066" y="2008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400911" y="3800787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58798" y="3642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453554" y="3739650"/>
              <a:ext cx="168457" cy="218135"/>
            </a:xfrm>
            <a:custGeom>
              <a:avLst/>
              <a:gdLst/>
              <a:ahLst/>
              <a:cxnLst/>
              <a:rect l="0" t="0" r="0" b="0"/>
              <a:pathLst>
                <a:path w="168457" h="218135">
                  <a:moveTo>
                    <a:pt x="0" y="92723"/>
                  </a:moveTo>
                  <a:lnTo>
                    <a:pt x="14572" y="135414"/>
                  </a:lnTo>
                  <a:lnTo>
                    <a:pt x="37751" y="188725"/>
                  </a:lnTo>
                  <a:lnTo>
                    <a:pt x="46540" y="218134"/>
                  </a:lnTo>
                  <a:lnTo>
                    <a:pt x="34251" y="166769"/>
                  </a:lnTo>
                  <a:lnTo>
                    <a:pt x="24010" y="110035"/>
                  </a:lnTo>
                  <a:lnTo>
                    <a:pt x="27230" y="48439"/>
                  </a:lnTo>
                  <a:lnTo>
                    <a:pt x="41473" y="10971"/>
                  </a:lnTo>
                  <a:lnTo>
                    <a:pt x="49876" y="4297"/>
                  </a:lnTo>
                  <a:lnTo>
                    <a:pt x="71690" y="0"/>
                  </a:lnTo>
                  <a:lnTo>
                    <a:pt x="81719" y="2832"/>
                  </a:lnTo>
                  <a:lnTo>
                    <a:pt x="99101" y="15336"/>
                  </a:lnTo>
                  <a:lnTo>
                    <a:pt x="122040" y="42107"/>
                  </a:lnTo>
                  <a:lnTo>
                    <a:pt x="146371" y="101323"/>
                  </a:lnTo>
                  <a:lnTo>
                    <a:pt x="154503" y="137385"/>
                  </a:lnTo>
                  <a:lnTo>
                    <a:pt x="165960" y="198477"/>
                  </a:lnTo>
                  <a:lnTo>
                    <a:pt x="168456" y="208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624918" y="3703026"/>
              <a:ext cx="239248" cy="287275"/>
            </a:xfrm>
            <a:custGeom>
              <a:avLst/>
              <a:gdLst/>
              <a:ahLst/>
              <a:cxnLst/>
              <a:rect l="0" t="0" r="0" b="0"/>
              <a:pathLst>
                <a:path w="239248" h="287275">
                  <a:moveTo>
                    <a:pt x="18149" y="118818"/>
                  </a:moveTo>
                  <a:lnTo>
                    <a:pt x="79259" y="100860"/>
                  </a:lnTo>
                  <a:lnTo>
                    <a:pt x="133691" y="78080"/>
                  </a:lnTo>
                  <a:lnTo>
                    <a:pt x="140801" y="69432"/>
                  </a:lnTo>
                  <a:lnTo>
                    <a:pt x="148700" y="47346"/>
                  </a:lnTo>
                  <a:lnTo>
                    <a:pt x="148467" y="37245"/>
                  </a:lnTo>
                  <a:lnTo>
                    <a:pt x="141968" y="19782"/>
                  </a:lnTo>
                  <a:lnTo>
                    <a:pt x="128162" y="7342"/>
                  </a:lnTo>
                  <a:lnTo>
                    <a:pt x="119567" y="2386"/>
                  </a:lnTo>
                  <a:lnTo>
                    <a:pt x="97539" y="0"/>
                  </a:lnTo>
                  <a:lnTo>
                    <a:pt x="50858" y="8000"/>
                  </a:lnTo>
                  <a:lnTo>
                    <a:pt x="32296" y="20433"/>
                  </a:lnTo>
                  <a:lnTo>
                    <a:pt x="17418" y="37657"/>
                  </a:lnTo>
                  <a:lnTo>
                    <a:pt x="6906" y="57010"/>
                  </a:lnTo>
                  <a:lnTo>
                    <a:pt x="0" y="93226"/>
                  </a:lnTo>
                  <a:lnTo>
                    <a:pt x="9132" y="139181"/>
                  </a:lnTo>
                  <a:lnTo>
                    <a:pt x="26656" y="173075"/>
                  </a:lnTo>
                  <a:lnTo>
                    <a:pt x="81378" y="234421"/>
                  </a:lnTo>
                  <a:lnTo>
                    <a:pt x="96554" y="247406"/>
                  </a:lnTo>
                  <a:lnTo>
                    <a:pt x="155433" y="272817"/>
                  </a:lnTo>
                  <a:lnTo>
                    <a:pt x="200335" y="284072"/>
                  </a:lnTo>
                  <a:lnTo>
                    <a:pt x="239247" y="2872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22090" y="184272"/>
            <a:ext cx="2441662" cy="887033"/>
            <a:chOff x="422090" y="184272"/>
            <a:chExt cx="2441662" cy="887033"/>
          </a:xfrm>
        </p:grpSpPr>
        <p:sp>
          <p:nvSpPr>
            <p:cNvPr id="2" name="Freeform 1"/>
            <p:cNvSpPr/>
            <p:nvPr/>
          </p:nvSpPr>
          <p:spPr>
            <a:xfrm>
              <a:off x="422090" y="184272"/>
              <a:ext cx="335962" cy="718210"/>
            </a:xfrm>
            <a:custGeom>
              <a:avLst/>
              <a:gdLst/>
              <a:ahLst/>
              <a:cxnLst/>
              <a:rect l="0" t="0" r="0" b="0"/>
              <a:pathLst>
                <a:path w="335962" h="718210">
                  <a:moveTo>
                    <a:pt x="262262" y="110525"/>
                  </a:moveTo>
                  <a:lnTo>
                    <a:pt x="246621" y="84139"/>
                  </a:lnTo>
                  <a:lnTo>
                    <a:pt x="227933" y="41319"/>
                  </a:lnTo>
                  <a:lnTo>
                    <a:pt x="202059" y="9637"/>
                  </a:lnTo>
                  <a:lnTo>
                    <a:pt x="178963" y="1346"/>
                  </a:lnTo>
                  <a:lnTo>
                    <a:pt x="151541" y="0"/>
                  </a:lnTo>
                  <a:lnTo>
                    <a:pt x="116372" y="12396"/>
                  </a:lnTo>
                  <a:lnTo>
                    <a:pt x="94476" y="24409"/>
                  </a:lnTo>
                  <a:lnTo>
                    <a:pt x="68008" y="55504"/>
                  </a:lnTo>
                  <a:lnTo>
                    <a:pt x="39274" y="113998"/>
                  </a:lnTo>
                  <a:lnTo>
                    <a:pt x="21120" y="171133"/>
                  </a:lnTo>
                  <a:lnTo>
                    <a:pt x="9878" y="228699"/>
                  </a:lnTo>
                  <a:lnTo>
                    <a:pt x="3862" y="270672"/>
                  </a:lnTo>
                  <a:lnTo>
                    <a:pt x="1188" y="316622"/>
                  </a:lnTo>
                  <a:lnTo>
                    <a:pt x="0" y="361221"/>
                  </a:lnTo>
                  <a:lnTo>
                    <a:pt x="2451" y="419552"/>
                  </a:lnTo>
                  <a:lnTo>
                    <a:pt x="13759" y="475594"/>
                  </a:lnTo>
                  <a:lnTo>
                    <a:pt x="30723" y="531214"/>
                  </a:lnTo>
                  <a:lnTo>
                    <a:pt x="48194" y="584248"/>
                  </a:lnTo>
                  <a:lnTo>
                    <a:pt x="59884" y="614706"/>
                  </a:lnTo>
                  <a:lnTo>
                    <a:pt x="96502" y="665058"/>
                  </a:lnTo>
                  <a:lnTo>
                    <a:pt x="131780" y="693502"/>
                  </a:lnTo>
                  <a:lnTo>
                    <a:pt x="166279" y="711158"/>
                  </a:lnTo>
                  <a:lnTo>
                    <a:pt x="204317" y="718209"/>
                  </a:lnTo>
                  <a:lnTo>
                    <a:pt x="228320" y="713620"/>
                  </a:lnTo>
                  <a:lnTo>
                    <a:pt x="272325" y="691609"/>
                  </a:lnTo>
                  <a:lnTo>
                    <a:pt x="298649" y="666014"/>
                  </a:lnTo>
                  <a:lnTo>
                    <a:pt x="324216" y="615561"/>
                  </a:lnTo>
                  <a:lnTo>
                    <a:pt x="335961" y="5843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5491" y="630473"/>
              <a:ext cx="197359" cy="243987"/>
            </a:xfrm>
            <a:custGeom>
              <a:avLst/>
              <a:gdLst/>
              <a:ahLst/>
              <a:cxnLst/>
              <a:rect l="0" t="0" r="0" b="0"/>
              <a:pathLst>
                <a:path w="197359" h="243987">
                  <a:moveTo>
                    <a:pt x="81545" y="190749"/>
                  </a:moveTo>
                  <a:lnTo>
                    <a:pt x="97186" y="164363"/>
                  </a:lnTo>
                  <a:lnTo>
                    <a:pt x="107886" y="127299"/>
                  </a:lnTo>
                  <a:lnTo>
                    <a:pt x="112094" y="66085"/>
                  </a:lnTo>
                  <a:lnTo>
                    <a:pt x="110330" y="39417"/>
                  </a:lnTo>
                  <a:lnTo>
                    <a:pt x="101747" y="19765"/>
                  </a:lnTo>
                  <a:lnTo>
                    <a:pt x="87014" y="6352"/>
                  </a:lnTo>
                  <a:lnTo>
                    <a:pt x="78172" y="1137"/>
                  </a:lnTo>
                  <a:lnTo>
                    <a:pt x="69938" y="0"/>
                  </a:lnTo>
                  <a:lnTo>
                    <a:pt x="54549" y="4976"/>
                  </a:lnTo>
                  <a:lnTo>
                    <a:pt x="32732" y="26521"/>
                  </a:lnTo>
                  <a:lnTo>
                    <a:pt x="17039" y="60721"/>
                  </a:lnTo>
                  <a:lnTo>
                    <a:pt x="2426" y="121434"/>
                  </a:lnTo>
                  <a:lnTo>
                    <a:pt x="0" y="164232"/>
                  </a:lnTo>
                  <a:lnTo>
                    <a:pt x="12170" y="221616"/>
                  </a:lnTo>
                  <a:lnTo>
                    <a:pt x="17748" y="230044"/>
                  </a:lnTo>
                  <a:lnTo>
                    <a:pt x="33303" y="242529"/>
                  </a:lnTo>
                  <a:lnTo>
                    <a:pt x="41195" y="243986"/>
                  </a:lnTo>
                  <a:lnTo>
                    <a:pt x="48796" y="242618"/>
                  </a:lnTo>
                  <a:lnTo>
                    <a:pt x="63480" y="234859"/>
                  </a:lnTo>
                  <a:lnTo>
                    <a:pt x="77805" y="223612"/>
                  </a:lnTo>
                  <a:lnTo>
                    <a:pt x="88852" y="204575"/>
                  </a:lnTo>
                  <a:lnTo>
                    <a:pt x="96491" y="179347"/>
                  </a:lnTo>
                  <a:lnTo>
                    <a:pt x="101395" y="118610"/>
                  </a:lnTo>
                  <a:lnTo>
                    <a:pt x="100895" y="97856"/>
                  </a:lnTo>
                  <a:lnTo>
                    <a:pt x="99125" y="97235"/>
                  </a:lnTo>
                  <a:lnTo>
                    <a:pt x="96774" y="100330"/>
                  </a:lnTo>
                  <a:lnTo>
                    <a:pt x="99055" y="127044"/>
                  </a:lnTo>
                  <a:lnTo>
                    <a:pt x="125040" y="180150"/>
                  </a:lnTo>
                  <a:lnTo>
                    <a:pt x="139481" y="198907"/>
                  </a:lnTo>
                  <a:lnTo>
                    <a:pt x="157597" y="211142"/>
                  </a:lnTo>
                  <a:lnTo>
                    <a:pt x="174227" y="214241"/>
                  </a:lnTo>
                  <a:lnTo>
                    <a:pt x="197358" y="2118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5280" y="596084"/>
              <a:ext cx="144391" cy="475221"/>
            </a:xfrm>
            <a:custGeom>
              <a:avLst/>
              <a:gdLst/>
              <a:ahLst/>
              <a:cxnLst/>
              <a:rect l="0" t="0" r="0" b="0"/>
              <a:pathLst>
                <a:path w="144391" h="475221">
                  <a:moveTo>
                    <a:pt x="10212" y="119853"/>
                  </a:moveTo>
                  <a:lnTo>
                    <a:pt x="13331" y="168784"/>
                  </a:lnTo>
                  <a:lnTo>
                    <a:pt x="18545" y="216630"/>
                  </a:lnTo>
                  <a:lnTo>
                    <a:pt x="20090" y="270970"/>
                  </a:lnTo>
                  <a:lnTo>
                    <a:pt x="23667" y="322166"/>
                  </a:lnTo>
                  <a:lnTo>
                    <a:pt x="29767" y="382085"/>
                  </a:lnTo>
                  <a:lnTo>
                    <a:pt x="30972" y="441840"/>
                  </a:lnTo>
                  <a:lnTo>
                    <a:pt x="31137" y="470409"/>
                  </a:lnTo>
                  <a:lnTo>
                    <a:pt x="30011" y="475220"/>
                  </a:lnTo>
                  <a:lnTo>
                    <a:pt x="28091" y="473748"/>
                  </a:lnTo>
                  <a:lnTo>
                    <a:pt x="25640" y="468087"/>
                  </a:lnTo>
                  <a:lnTo>
                    <a:pt x="18266" y="407231"/>
                  </a:lnTo>
                  <a:lnTo>
                    <a:pt x="11803" y="345855"/>
                  </a:lnTo>
                  <a:lnTo>
                    <a:pt x="3290" y="287848"/>
                  </a:lnTo>
                  <a:lnTo>
                    <a:pt x="752" y="232411"/>
                  </a:lnTo>
                  <a:lnTo>
                    <a:pt x="0" y="172701"/>
                  </a:lnTo>
                  <a:lnTo>
                    <a:pt x="947" y="118614"/>
                  </a:lnTo>
                  <a:lnTo>
                    <a:pt x="11155" y="60944"/>
                  </a:lnTo>
                  <a:lnTo>
                    <a:pt x="24139" y="26359"/>
                  </a:lnTo>
                  <a:lnTo>
                    <a:pt x="30025" y="15410"/>
                  </a:lnTo>
                  <a:lnTo>
                    <a:pt x="38628" y="8111"/>
                  </a:lnTo>
                  <a:lnTo>
                    <a:pt x="60666" y="0"/>
                  </a:lnTo>
                  <a:lnTo>
                    <a:pt x="70754" y="177"/>
                  </a:lnTo>
                  <a:lnTo>
                    <a:pt x="88202" y="6612"/>
                  </a:lnTo>
                  <a:lnTo>
                    <a:pt x="111179" y="23389"/>
                  </a:lnTo>
                  <a:lnTo>
                    <a:pt x="127215" y="48768"/>
                  </a:lnTo>
                  <a:lnTo>
                    <a:pt x="141945" y="97190"/>
                  </a:lnTo>
                  <a:lnTo>
                    <a:pt x="144390" y="136795"/>
                  </a:lnTo>
                  <a:lnTo>
                    <a:pt x="137056" y="171276"/>
                  </a:lnTo>
                  <a:lnTo>
                    <a:pt x="126638" y="193011"/>
                  </a:lnTo>
                  <a:lnTo>
                    <a:pt x="111090" y="208130"/>
                  </a:lnTo>
                  <a:lnTo>
                    <a:pt x="64614" y="230134"/>
                  </a:lnTo>
                  <a:lnTo>
                    <a:pt x="41797" y="2356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8906" y="556632"/>
              <a:ext cx="188255" cy="266380"/>
            </a:xfrm>
            <a:custGeom>
              <a:avLst/>
              <a:gdLst/>
              <a:ahLst/>
              <a:cxnLst/>
              <a:rect l="0" t="0" r="0" b="0"/>
              <a:pathLst>
                <a:path w="188255" h="266380">
                  <a:moveTo>
                    <a:pt x="40855" y="148777"/>
                  </a:moveTo>
                  <a:lnTo>
                    <a:pt x="74477" y="154843"/>
                  </a:lnTo>
                  <a:lnTo>
                    <a:pt x="111519" y="148754"/>
                  </a:lnTo>
                  <a:lnTo>
                    <a:pt x="144071" y="132653"/>
                  </a:lnTo>
                  <a:lnTo>
                    <a:pt x="161208" y="119774"/>
                  </a:lnTo>
                  <a:lnTo>
                    <a:pt x="170385" y="100012"/>
                  </a:lnTo>
                  <a:lnTo>
                    <a:pt x="173293" y="75631"/>
                  </a:lnTo>
                  <a:lnTo>
                    <a:pt x="170686" y="49197"/>
                  </a:lnTo>
                  <a:lnTo>
                    <a:pt x="159389" y="28090"/>
                  </a:lnTo>
                  <a:lnTo>
                    <a:pt x="142670" y="12080"/>
                  </a:lnTo>
                  <a:lnTo>
                    <a:pt x="123541" y="1065"/>
                  </a:lnTo>
                  <a:lnTo>
                    <a:pt x="112357" y="0"/>
                  </a:lnTo>
                  <a:lnTo>
                    <a:pt x="87451" y="5055"/>
                  </a:lnTo>
                  <a:lnTo>
                    <a:pt x="67024" y="18220"/>
                  </a:lnTo>
                  <a:lnTo>
                    <a:pt x="34846" y="55268"/>
                  </a:lnTo>
                  <a:lnTo>
                    <a:pt x="13078" y="91565"/>
                  </a:lnTo>
                  <a:lnTo>
                    <a:pt x="2989" y="131955"/>
                  </a:lnTo>
                  <a:lnTo>
                    <a:pt x="0" y="173558"/>
                  </a:lnTo>
                  <a:lnTo>
                    <a:pt x="5540" y="198395"/>
                  </a:lnTo>
                  <a:lnTo>
                    <a:pt x="28160" y="242936"/>
                  </a:lnTo>
                  <a:lnTo>
                    <a:pt x="50811" y="258086"/>
                  </a:lnTo>
                  <a:lnTo>
                    <a:pt x="79205" y="266379"/>
                  </a:lnTo>
                  <a:lnTo>
                    <a:pt x="120328" y="264470"/>
                  </a:lnTo>
                  <a:lnTo>
                    <a:pt x="163139" y="253345"/>
                  </a:lnTo>
                  <a:lnTo>
                    <a:pt x="188254" y="2435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93913" y="302412"/>
              <a:ext cx="248616" cy="471787"/>
            </a:xfrm>
            <a:custGeom>
              <a:avLst/>
              <a:gdLst/>
              <a:ahLst/>
              <a:cxnLst/>
              <a:rect l="0" t="0" r="0" b="0"/>
              <a:pathLst>
                <a:path w="248616" h="471787">
                  <a:moveTo>
                    <a:pt x="248615" y="108199"/>
                  </a:moveTo>
                  <a:lnTo>
                    <a:pt x="246275" y="74577"/>
                  </a:lnTo>
                  <a:lnTo>
                    <a:pt x="231804" y="38705"/>
                  </a:lnTo>
                  <a:lnTo>
                    <a:pt x="219307" y="20381"/>
                  </a:lnTo>
                  <a:lnTo>
                    <a:pt x="202834" y="7558"/>
                  </a:lnTo>
                  <a:lnTo>
                    <a:pt x="193528" y="2500"/>
                  </a:lnTo>
                  <a:lnTo>
                    <a:pt x="170709" y="0"/>
                  </a:lnTo>
                  <a:lnTo>
                    <a:pt x="123522" y="7928"/>
                  </a:lnTo>
                  <a:lnTo>
                    <a:pt x="91058" y="28576"/>
                  </a:lnTo>
                  <a:lnTo>
                    <a:pt x="57052" y="68164"/>
                  </a:lnTo>
                  <a:lnTo>
                    <a:pt x="27805" y="122951"/>
                  </a:lnTo>
                  <a:lnTo>
                    <a:pt x="9665" y="172621"/>
                  </a:lnTo>
                  <a:lnTo>
                    <a:pt x="0" y="224383"/>
                  </a:lnTo>
                  <a:lnTo>
                    <a:pt x="256" y="273645"/>
                  </a:lnTo>
                  <a:lnTo>
                    <a:pt x="10824" y="326623"/>
                  </a:lnTo>
                  <a:lnTo>
                    <a:pt x="30749" y="384707"/>
                  </a:lnTo>
                  <a:lnTo>
                    <a:pt x="52651" y="421754"/>
                  </a:lnTo>
                  <a:lnTo>
                    <a:pt x="91493" y="460124"/>
                  </a:lnTo>
                  <a:lnTo>
                    <a:pt x="115222" y="469331"/>
                  </a:lnTo>
                  <a:lnTo>
                    <a:pt x="128101" y="471786"/>
                  </a:lnTo>
                  <a:lnTo>
                    <a:pt x="151769" y="468275"/>
                  </a:lnTo>
                  <a:lnTo>
                    <a:pt x="195560" y="446957"/>
                  </a:lnTo>
                  <a:lnTo>
                    <a:pt x="248615" y="4029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0984" y="576294"/>
              <a:ext cx="143063" cy="187352"/>
            </a:xfrm>
            <a:custGeom>
              <a:avLst/>
              <a:gdLst/>
              <a:ahLst/>
              <a:cxnLst/>
              <a:rect l="0" t="0" r="0" b="0"/>
              <a:pathLst>
                <a:path w="143063" h="187352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73517" y="761"/>
                  </a:lnTo>
                  <a:lnTo>
                    <a:pt x="44262" y="13355"/>
                  </a:lnTo>
                  <a:lnTo>
                    <a:pt x="18957" y="37494"/>
                  </a:lnTo>
                  <a:lnTo>
                    <a:pt x="2230" y="72462"/>
                  </a:lnTo>
                  <a:lnTo>
                    <a:pt x="0" y="98867"/>
                  </a:lnTo>
                  <a:lnTo>
                    <a:pt x="4078" y="125030"/>
                  </a:lnTo>
                  <a:lnTo>
                    <a:pt x="19528" y="158320"/>
                  </a:lnTo>
                  <a:lnTo>
                    <a:pt x="32255" y="175630"/>
                  </a:lnTo>
                  <a:lnTo>
                    <a:pt x="51949" y="184883"/>
                  </a:lnTo>
                  <a:lnTo>
                    <a:pt x="63752" y="187351"/>
                  </a:lnTo>
                  <a:lnTo>
                    <a:pt x="86225" y="183853"/>
                  </a:lnTo>
                  <a:lnTo>
                    <a:pt x="106741" y="173330"/>
                  </a:lnTo>
                  <a:lnTo>
                    <a:pt x="123659" y="156955"/>
                  </a:lnTo>
                  <a:lnTo>
                    <a:pt x="140747" y="128005"/>
                  </a:lnTo>
                  <a:lnTo>
                    <a:pt x="143062" y="104445"/>
                  </a:lnTo>
                  <a:lnTo>
                    <a:pt x="139021" y="79546"/>
                  </a:lnTo>
                  <a:lnTo>
                    <a:pt x="124762" y="49307"/>
                  </a:lnTo>
                  <a:lnTo>
                    <a:pt x="108415" y="343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87106" y="292038"/>
              <a:ext cx="153236" cy="485699"/>
            </a:xfrm>
            <a:custGeom>
              <a:avLst/>
              <a:gdLst/>
              <a:ahLst/>
              <a:cxnLst/>
              <a:rect l="0" t="0" r="0" b="0"/>
              <a:pathLst>
                <a:path w="153236" h="485699">
                  <a:moveTo>
                    <a:pt x="102863" y="444956"/>
                  </a:moveTo>
                  <a:lnTo>
                    <a:pt x="110098" y="417400"/>
                  </a:lnTo>
                  <a:lnTo>
                    <a:pt x="109621" y="358058"/>
                  </a:lnTo>
                  <a:lnTo>
                    <a:pt x="103527" y="327956"/>
                  </a:lnTo>
                  <a:lnTo>
                    <a:pt x="93019" y="306778"/>
                  </a:lnTo>
                  <a:lnTo>
                    <a:pt x="68360" y="281702"/>
                  </a:lnTo>
                  <a:lnTo>
                    <a:pt x="58804" y="278798"/>
                  </a:lnTo>
                  <a:lnTo>
                    <a:pt x="38827" y="281811"/>
                  </a:lnTo>
                  <a:lnTo>
                    <a:pt x="30927" y="287060"/>
                  </a:lnTo>
                  <a:lnTo>
                    <a:pt x="19029" y="302250"/>
                  </a:lnTo>
                  <a:lnTo>
                    <a:pt x="5753" y="330533"/>
                  </a:lnTo>
                  <a:lnTo>
                    <a:pt x="0" y="372319"/>
                  </a:lnTo>
                  <a:lnTo>
                    <a:pt x="6461" y="422029"/>
                  </a:lnTo>
                  <a:lnTo>
                    <a:pt x="22123" y="465644"/>
                  </a:lnTo>
                  <a:lnTo>
                    <a:pt x="27979" y="476296"/>
                  </a:lnTo>
                  <a:lnTo>
                    <a:pt x="36563" y="482227"/>
                  </a:lnTo>
                  <a:lnTo>
                    <a:pt x="58578" y="485698"/>
                  </a:lnTo>
                  <a:lnTo>
                    <a:pt x="67490" y="482646"/>
                  </a:lnTo>
                  <a:lnTo>
                    <a:pt x="80513" y="469896"/>
                  </a:lnTo>
                  <a:lnTo>
                    <a:pt x="110563" y="423024"/>
                  </a:lnTo>
                  <a:lnTo>
                    <a:pt x="130566" y="368802"/>
                  </a:lnTo>
                  <a:lnTo>
                    <a:pt x="140187" y="320487"/>
                  </a:lnTo>
                  <a:lnTo>
                    <a:pt x="144727" y="260028"/>
                  </a:lnTo>
                  <a:lnTo>
                    <a:pt x="151792" y="214298"/>
                  </a:lnTo>
                  <a:lnTo>
                    <a:pt x="153235" y="160194"/>
                  </a:lnTo>
                  <a:lnTo>
                    <a:pt x="146773" y="112318"/>
                  </a:lnTo>
                  <a:lnTo>
                    <a:pt x="134110" y="50570"/>
                  </a:lnTo>
                  <a:lnTo>
                    <a:pt x="120343" y="3885"/>
                  </a:lnTo>
                  <a:lnTo>
                    <a:pt x="114516" y="0"/>
                  </a:lnTo>
                  <a:lnTo>
                    <a:pt x="107122" y="920"/>
                  </a:lnTo>
                  <a:lnTo>
                    <a:pt x="98683" y="5043"/>
                  </a:lnTo>
                  <a:lnTo>
                    <a:pt x="86187" y="22102"/>
                  </a:lnTo>
                  <a:lnTo>
                    <a:pt x="77904" y="47621"/>
                  </a:lnTo>
                  <a:lnTo>
                    <a:pt x="73241" y="102619"/>
                  </a:lnTo>
                  <a:lnTo>
                    <a:pt x="72150" y="146967"/>
                  </a:lnTo>
                  <a:lnTo>
                    <a:pt x="71665" y="193974"/>
                  </a:lnTo>
                  <a:lnTo>
                    <a:pt x="72619" y="240992"/>
                  </a:lnTo>
                  <a:lnTo>
                    <a:pt x="76943" y="285285"/>
                  </a:lnTo>
                  <a:lnTo>
                    <a:pt x="85954" y="344094"/>
                  </a:lnTo>
                  <a:lnTo>
                    <a:pt x="100649" y="406792"/>
                  </a:lnTo>
                  <a:lnTo>
                    <a:pt x="121749" y="451066"/>
                  </a:lnTo>
                  <a:lnTo>
                    <a:pt x="134448" y="4765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2725" y="821222"/>
              <a:ext cx="2053058" cy="178986"/>
            </a:xfrm>
            <a:custGeom>
              <a:avLst/>
              <a:gdLst/>
              <a:ahLst/>
              <a:cxnLst/>
              <a:rect l="0" t="0" r="0" b="0"/>
              <a:pathLst>
                <a:path w="2053058" h="178986">
                  <a:moveTo>
                    <a:pt x="2053057" y="0"/>
                  </a:moveTo>
                  <a:lnTo>
                    <a:pt x="1989724" y="63334"/>
                  </a:lnTo>
                  <a:lnTo>
                    <a:pt x="1956189" y="91279"/>
                  </a:lnTo>
                  <a:lnTo>
                    <a:pt x="1926089" y="106725"/>
                  </a:lnTo>
                  <a:lnTo>
                    <a:pt x="1889355" y="113121"/>
                  </a:lnTo>
                  <a:lnTo>
                    <a:pt x="1836190" y="99641"/>
                  </a:lnTo>
                  <a:lnTo>
                    <a:pt x="1802797" y="86975"/>
                  </a:lnTo>
                  <a:lnTo>
                    <a:pt x="1739629" y="55994"/>
                  </a:lnTo>
                  <a:lnTo>
                    <a:pt x="1684879" y="29673"/>
                  </a:lnTo>
                  <a:lnTo>
                    <a:pt x="1653069" y="18021"/>
                  </a:lnTo>
                  <a:lnTo>
                    <a:pt x="1631959" y="16978"/>
                  </a:lnTo>
                  <a:lnTo>
                    <a:pt x="1589811" y="25841"/>
                  </a:lnTo>
                  <a:lnTo>
                    <a:pt x="1548860" y="47262"/>
                  </a:lnTo>
                  <a:lnTo>
                    <a:pt x="1494071" y="86712"/>
                  </a:lnTo>
                  <a:lnTo>
                    <a:pt x="1462002" y="99262"/>
                  </a:lnTo>
                  <a:lnTo>
                    <a:pt x="1423385" y="102331"/>
                  </a:lnTo>
                  <a:lnTo>
                    <a:pt x="1383476" y="95181"/>
                  </a:lnTo>
                  <a:lnTo>
                    <a:pt x="1327149" y="65812"/>
                  </a:lnTo>
                  <a:lnTo>
                    <a:pt x="1265688" y="31472"/>
                  </a:lnTo>
                  <a:lnTo>
                    <a:pt x="1242201" y="19837"/>
                  </a:lnTo>
                  <a:lnTo>
                    <a:pt x="1201501" y="14457"/>
                  </a:lnTo>
                  <a:lnTo>
                    <a:pt x="1155256" y="20921"/>
                  </a:lnTo>
                  <a:lnTo>
                    <a:pt x="1103884" y="46593"/>
                  </a:lnTo>
                  <a:lnTo>
                    <a:pt x="1049022" y="79524"/>
                  </a:lnTo>
                  <a:lnTo>
                    <a:pt x="990561" y="104204"/>
                  </a:lnTo>
                  <a:lnTo>
                    <a:pt x="942150" y="119110"/>
                  </a:lnTo>
                  <a:lnTo>
                    <a:pt x="901377" y="118610"/>
                  </a:lnTo>
                  <a:lnTo>
                    <a:pt x="840010" y="104729"/>
                  </a:lnTo>
                  <a:lnTo>
                    <a:pt x="779027" y="87665"/>
                  </a:lnTo>
                  <a:lnTo>
                    <a:pt x="722637" y="76805"/>
                  </a:lnTo>
                  <a:lnTo>
                    <a:pt x="661109" y="74313"/>
                  </a:lnTo>
                  <a:lnTo>
                    <a:pt x="618064" y="85060"/>
                  </a:lnTo>
                  <a:lnTo>
                    <a:pt x="555867" y="116385"/>
                  </a:lnTo>
                  <a:lnTo>
                    <a:pt x="495944" y="142579"/>
                  </a:lnTo>
                  <a:lnTo>
                    <a:pt x="442342" y="161265"/>
                  </a:lnTo>
                  <a:lnTo>
                    <a:pt x="399476" y="160736"/>
                  </a:lnTo>
                  <a:lnTo>
                    <a:pt x="338655" y="151247"/>
                  </a:lnTo>
                  <a:lnTo>
                    <a:pt x="284006" y="147369"/>
                  </a:lnTo>
                  <a:lnTo>
                    <a:pt x="235968" y="140501"/>
                  </a:lnTo>
                  <a:lnTo>
                    <a:pt x="174166" y="140708"/>
                  </a:lnTo>
                  <a:lnTo>
                    <a:pt x="116291" y="146077"/>
                  </a:lnTo>
                  <a:lnTo>
                    <a:pt x="64175" y="155544"/>
                  </a:lnTo>
                  <a:lnTo>
                    <a:pt x="19392" y="16867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68994" y="53695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4061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79989" y="210569"/>
            <a:ext cx="6940127" cy="768770"/>
            <a:chOff x="3179989" y="210569"/>
            <a:chExt cx="6940127" cy="768770"/>
          </a:xfrm>
        </p:grpSpPr>
        <p:sp>
          <p:nvSpPr>
            <p:cNvPr id="12" name="Freeform 11"/>
            <p:cNvSpPr/>
            <p:nvPr/>
          </p:nvSpPr>
          <p:spPr>
            <a:xfrm>
              <a:off x="3179989" y="225368"/>
              <a:ext cx="241773" cy="522263"/>
            </a:xfrm>
            <a:custGeom>
              <a:avLst/>
              <a:gdLst/>
              <a:ahLst/>
              <a:cxnLst/>
              <a:rect l="0" t="0" r="0" b="0"/>
              <a:pathLst>
                <a:path w="241773" h="522263">
                  <a:moveTo>
                    <a:pt x="104902" y="48372"/>
                  </a:moveTo>
                  <a:lnTo>
                    <a:pt x="86944" y="109483"/>
                  </a:lnTo>
                  <a:lnTo>
                    <a:pt x="69753" y="163915"/>
                  </a:lnTo>
                  <a:lnTo>
                    <a:pt x="55758" y="220718"/>
                  </a:lnTo>
                  <a:lnTo>
                    <a:pt x="44848" y="277518"/>
                  </a:lnTo>
                  <a:lnTo>
                    <a:pt x="36757" y="338521"/>
                  </a:lnTo>
                  <a:lnTo>
                    <a:pt x="32848" y="390146"/>
                  </a:lnTo>
                  <a:lnTo>
                    <a:pt x="24292" y="447596"/>
                  </a:lnTo>
                  <a:lnTo>
                    <a:pt x="18269" y="506604"/>
                  </a:lnTo>
                  <a:lnTo>
                    <a:pt x="15561" y="518807"/>
                  </a:lnTo>
                  <a:lnTo>
                    <a:pt x="12586" y="522262"/>
                  </a:lnTo>
                  <a:lnTo>
                    <a:pt x="9433" y="519887"/>
                  </a:lnTo>
                  <a:lnTo>
                    <a:pt x="6161" y="513624"/>
                  </a:lnTo>
                  <a:lnTo>
                    <a:pt x="910" y="460375"/>
                  </a:lnTo>
                  <a:lnTo>
                    <a:pt x="0" y="403634"/>
                  </a:lnTo>
                  <a:lnTo>
                    <a:pt x="900" y="345878"/>
                  </a:lnTo>
                  <a:lnTo>
                    <a:pt x="7973" y="283784"/>
                  </a:lnTo>
                  <a:lnTo>
                    <a:pt x="15305" y="221735"/>
                  </a:lnTo>
                  <a:lnTo>
                    <a:pt x="24672" y="169929"/>
                  </a:lnTo>
                  <a:lnTo>
                    <a:pt x="34857" y="115715"/>
                  </a:lnTo>
                  <a:lnTo>
                    <a:pt x="48779" y="54569"/>
                  </a:lnTo>
                  <a:lnTo>
                    <a:pt x="60457" y="19793"/>
                  </a:lnTo>
                  <a:lnTo>
                    <a:pt x="71890" y="2135"/>
                  </a:lnTo>
                  <a:lnTo>
                    <a:pt x="77045" y="0"/>
                  </a:lnTo>
                  <a:lnTo>
                    <a:pt x="81651" y="2086"/>
                  </a:lnTo>
                  <a:lnTo>
                    <a:pt x="103039" y="36240"/>
                  </a:lnTo>
                  <a:lnTo>
                    <a:pt x="125251" y="90275"/>
                  </a:lnTo>
                  <a:lnTo>
                    <a:pt x="146954" y="153639"/>
                  </a:lnTo>
                  <a:lnTo>
                    <a:pt x="164555" y="213533"/>
                  </a:lnTo>
                  <a:lnTo>
                    <a:pt x="182110" y="269037"/>
                  </a:lnTo>
                  <a:lnTo>
                    <a:pt x="199658" y="325176"/>
                  </a:lnTo>
                  <a:lnTo>
                    <a:pt x="213696" y="384459"/>
                  </a:lnTo>
                  <a:lnTo>
                    <a:pt x="227734" y="442920"/>
                  </a:lnTo>
                  <a:lnTo>
                    <a:pt x="241772" y="50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74362" y="57906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97692" y="481048"/>
              <a:ext cx="213900" cy="252698"/>
            </a:xfrm>
            <a:custGeom>
              <a:avLst/>
              <a:gdLst/>
              <a:ahLst/>
              <a:cxnLst/>
              <a:rect l="0" t="0" r="0" b="0"/>
              <a:pathLst>
                <a:path w="213900" h="252698">
                  <a:moveTo>
                    <a:pt x="171551" y="34848"/>
                  </a:moveTo>
                  <a:lnTo>
                    <a:pt x="160373" y="18080"/>
                  </a:lnTo>
                  <a:lnTo>
                    <a:pt x="145526" y="6729"/>
                  </a:lnTo>
                  <a:lnTo>
                    <a:pt x="136653" y="2064"/>
                  </a:lnTo>
                  <a:lnTo>
                    <a:pt x="117437" y="0"/>
                  </a:lnTo>
                  <a:lnTo>
                    <a:pt x="76504" y="8207"/>
                  </a:lnTo>
                  <a:lnTo>
                    <a:pt x="35793" y="29499"/>
                  </a:lnTo>
                  <a:lnTo>
                    <a:pt x="19187" y="42609"/>
                  </a:lnTo>
                  <a:lnTo>
                    <a:pt x="2274" y="68733"/>
                  </a:lnTo>
                  <a:lnTo>
                    <a:pt x="0" y="88512"/>
                  </a:lnTo>
                  <a:lnTo>
                    <a:pt x="1032" y="98700"/>
                  </a:lnTo>
                  <a:lnTo>
                    <a:pt x="11537" y="116259"/>
                  </a:lnTo>
                  <a:lnTo>
                    <a:pt x="19251" y="124217"/>
                  </a:lnTo>
                  <a:lnTo>
                    <a:pt x="43421" y="133059"/>
                  </a:lnTo>
                  <a:lnTo>
                    <a:pt x="106597" y="138736"/>
                  </a:lnTo>
                  <a:lnTo>
                    <a:pt x="152435" y="150897"/>
                  </a:lnTo>
                  <a:lnTo>
                    <a:pt x="190064" y="169319"/>
                  </a:lnTo>
                  <a:lnTo>
                    <a:pt x="206295" y="185860"/>
                  </a:lnTo>
                  <a:lnTo>
                    <a:pt x="212262" y="195184"/>
                  </a:lnTo>
                  <a:lnTo>
                    <a:pt x="213899" y="204910"/>
                  </a:lnTo>
                  <a:lnTo>
                    <a:pt x="209480" y="225074"/>
                  </a:lnTo>
                  <a:lnTo>
                    <a:pt x="202686" y="233025"/>
                  </a:lnTo>
                  <a:lnTo>
                    <a:pt x="182660" y="244979"/>
                  </a:lnTo>
                  <a:lnTo>
                    <a:pt x="139488" y="252697"/>
                  </a:lnTo>
                  <a:lnTo>
                    <a:pt x="89309" y="246899"/>
                  </a:lnTo>
                  <a:lnTo>
                    <a:pt x="51841" y="234489"/>
                  </a:lnTo>
                  <a:lnTo>
                    <a:pt x="34681" y="2243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87766" y="515051"/>
              <a:ext cx="207861" cy="205043"/>
            </a:xfrm>
            <a:custGeom>
              <a:avLst/>
              <a:gdLst/>
              <a:ahLst/>
              <a:cxnLst/>
              <a:rect l="0" t="0" r="0" b="0"/>
              <a:pathLst>
                <a:path w="207861" h="205043">
                  <a:moveTo>
                    <a:pt x="123633" y="95601"/>
                  </a:moveTo>
                  <a:lnTo>
                    <a:pt x="129222" y="78834"/>
                  </a:lnTo>
                  <a:lnTo>
                    <a:pt x="128846" y="61243"/>
                  </a:lnTo>
                  <a:lnTo>
                    <a:pt x="123610" y="41726"/>
                  </a:lnTo>
                  <a:lnTo>
                    <a:pt x="113484" y="21354"/>
                  </a:lnTo>
                  <a:lnTo>
                    <a:pt x="98065" y="6841"/>
                  </a:lnTo>
                  <a:lnTo>
                    <a:pt x="89040" y="1332"/>
                  </a:lnTo>
                  <a:lnTo>
                    <a:pt x="79514" y="0"/>
                  </a:lnTo>
                  <a:lnTo>
                    <a:pt x="59571" y="4759"/>
                  </a:lnTo>
                  <a:lnTo>
                    <a:pt x="34201" y="20592"/>
                  </a:lnTo>
                  <a:lnTo>
                    <a:pt x="22274" y="39647"/>
                  </a:lnTo>
                  <a:lnTo>
                    <a:pt x="2487" y="96335"/>
                  </a:lnTo>
                  <a:lnTo>
                    <a:pt x="0" y="134293"/>
                  </a:lnTo>
                  <a:lnTo>
                    <a:pt x="12148" y="189907"/>
                  </a:lnTo>
                  <a:lnTo>
                    <a:pt x="18894" y="197076"/>
                  </a:lnTo>
                  <a:lnTo>
                    <a:pt x="38868" y="205042"/>
                  </a:lnTo>
                  <a:lnTo>
                    <a:pt x="48405" y="204827"/>
                  </a:lnTo>
                  <a:lnTo>
                    <a:pt x="65242" y="198348"/>
                  </a:lnTo>
                  <a:lnTo>
                    <a:pt x="77404" y="184550"/>
                  </a:lnTo>
                  <a:lnTo>
                    <a:pt x="110548" y="126677"/>
                  </a:lnTo>
                  <a:lnTo>
                    <a:pt x="126637" y="84972"/>
                  </a:lnTo>
                  <a:lnTo>
                    <a:pt x="129145" y="82666"/>
                  </a:lnTo>
                  <a:lnTo>
                    <a:pt x="130817" y="85808"/>
                  </a:lnTo>
                  <a:lnTo>
                    <a:pt x="148619" y="148903"/>
                  </a:lnTo>
                  <a:lnTo>
                    <a:pt x="164441" y="180025"/>
                  </a:lnTo>
                  <a:lnTo>
                    <a:pt x="171896" y="185809"/>
                  </a:lnTo>
                  <a:lnTo>
                    <a:pt x="180375" y="188495"/>
                  </a:lnTo>
                  <a:lnTo>
                    <a:pt x="207860" y="1903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19118" y="516031"/>
              <a:ext cx="160013" cy="193786"/>
            </a:xfrm>
            <a:custGeom>
              <a:avLst/>
              <a:gdLst/>
              <a:ahLst/>
              <a:cxnLst/>
              <a:rect l="0" t="0" r="0" b="0"/>
              <a:pathLst>
                <a:path w="160013" h="193786">
                  <a:moveTo>
                    <a:pt x="18623" y="73564"/>
                  </a:moveTo>
                  <a:lnTo>
                    <a:pt x="18623" y="122495"/>
                  </a:lnTo>
                  <a:lnTo>
                    <a:pt x="18623" y="170341"/>
                  </a:lnTo>
                  <a:lnTo>
                    <a:pt x="17453" y="193785"/>
                  </a:lnTo>
                  <a:lnTo>
                    <a:pt x="15503" y="193486"/>
                  </a:lnTo>
                  <a:lnTo>
                    <a:pt x="3968" y="159384"/>
                  </a:lnTo>
                  <a:lnTo>
                    <a:pt x="0" y="106417"/>
                  </a:lnTo>
                  <a:lnTo>
                    <a:pt x="9268" y="47082"/>
                  </a:lnTo>
                  <a:lnTo>
                    <a:pt x="16805" y="24360"/>
                  </a:lnTo>
                  <a:lnTo>
                    <a:pt x="27953" y="6462"/>
                  </a:lnTo>
                  <a:lnTo>
                    <a:pt x="36541" y="1923"/>
                  </a:lnTo>
                  <a:lnTo>
                    <a:pt x="58562" y="0"/>
                  </a:lnTo>
                  <a:lnTo>
                    <a:pt x="91678" y="5494"/>
                  </a:lnTo>
                  <a:lnTo>
                    <a:pt x="109973" y="17575"/>
                  </a:lnTo>
                  <a:lnTo>
                    <a:pt x="124734" y="34642"/>
                  </a:lnTo>
                  <a:lnTo>
                    <a:pt x="151440" y="96071"/>
                  </a:lnTo>
                  <a:lnTo>
                    <a:pt x="160012" y="133526"/>
                  </a:lnTo>
                  <a:lnTo>
                    <a:pt x="155493" y="1788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51125" y="280738"/>
              <a:ext cx="134057" cy="438938"/>
            </a:xfrm>
            <a:custGeom>
              <a:avLst/>
              <a:gdLst/>
              <a:ahLst/>
              <a:cxnLst/>
              <a:rect l="0" t="0" r="0" b="0"/>
              <a:pathLst>
                <a:path w="134057" h="438938">
                  <a:moveTo>
                    <a:pt x="91942" y="361500"/>
                  </a:moveTo>
                  <a:lnTo>
                    <a:pt x="100275" y="324022"/>
                  </a:lnTo>
                  <a:lnTo>
                    <a:pt x="101007" y="311948"/>
                  </a:lnTo>
                  <a:lnTo>
                    <a:pt x="95581" y="292294"/>
                  </a:lnTo>
                  <a:lnTo>
                    <a:pt x="73034" y="260612"/>
                  </a:lnTo>
                  <a:lnTo>
                    <a:pt x="65299" y="257976"/>
                  </a:lnTo>
                  <a:lnTo>
                    <a:pt x="47345" y="261287"/>
                  </a:lnTo>
                  <a:lnTo>
                    <a:pt x="30787" y="273677"/>
                  </a:lnTo>
                  <a:lnTo>
                    <a:pt x="16799" y="290882"/>
                  </a:lnTo>
                  <a:lnTo>
                    <a:pt x="6683" y="310227"/>
                  </a:lnTo>
                  <a:lnTo>
                    <a:pt x="0" y="346438"/>
                  </a:lnTo>
                  <a:lnTo>
                    <a:pt x="3608" y="386803"/>
                  </a:lnTo>
                  <a:lnTo>
                    <a:pt x="17676" y="422809"/>
                  </a:lnTo>
                  <a:lnTo>
                    <a:pt x="26054" y="430449"/>
                  </a:lnTo>
                  <a:lnTo>
                    <a:pt x="47840" y="438937"/>
                  </a:lnTo>
                  <a:lnTo>
                    <a:pt x="57861" y="437691"/>
                  </a:lnTo>
                  <a:lnTo>
                    <a:pt x="75236" y="426948"/>
                  </a:lnTo>
                  <a:lnTo>
                    <a:pt x="98170" y="395580"/>
                  </a:lnTo>
                  <a:lnTo>
                    <a:pt x="114195" y="345471"/>
                  </a:lnTo>
                  <a:lnTo>
                    <a:pt x="126351" y="286171"/>
                  </a:lnTo>
                  <a:lnTo>
                    <a:pt x="126184" y="224147"/>
                  </a:lnTo>
                  <a:lnTo>
                    <a:pt x="124315" y="161315"/>
                  </a:lnTo>
                  <a:lnTo>
                    <a:pt x="118172" y="103834"/>
                  </a:lnTo>
                  <a:lnTo>
                    <a:pt x="108942" y="49758"/>
                  </a:lnTo>
                  <a:lnTo>
                    <a:pt x="98799" y="7869"/>
                  </a:lnTo>
                  <a:lnTo>
                    <a:pt x="94174" y="1744"/>
                  </a:lnTo>
                  <a:lnTo>
                    <a:pt x="88751" y="0"/>
                  </a:lnTo>
                  <a:lnTo>
                    <a:pt x="82795" y="1177"/>
                  </a:lnTo>
                  <a:lnTo>
                    <a:pt x="78825" y="7811"/>
                  </a:lnTo>
                  <a:lnTo>
                    <a:pt x="74414" y="30779"/>
                  </a:lnTo>
                  <a:lnTo>
                    <a:pt x="77520" y="82185"/>
                  </a:lnTo>
                  <a:lnTo>
                    <a:pt x="74579" y="137221"/>
                  </a:lnTo>
                  <a:lnTo>
                    <a:pt x="79717" y="191246"/>
                  </a:lnTo>
                  <a:lnTo>
                    <a:pt x="84030" y="248273"/>
                  </a:lnTo>
                  <a:lnTo>
                    <a:pt x="92717" y="303385"/>
                  </a:lnTo>
                  <a:lnTo>
                    <a:pt x="106133" y="358339"/>
                  </a:lnTo>
                  <a:lnTo>
                    <a:pt x="134056" y="4036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7823" y="536953"/>
              <a:ext cx="84230" cy="136871"/>
            </a:xfrm>
            <a:custGeom>
              <a:avLst/>
              <a:gdLst/>
              <a:ahLst/>
              <a:cxnLst/>
              <a:rect l="0" t="0" r="0" b="0"/>
              <a:pathLst>
                <a:path w="84230" h="136871">
                  <a:moveTo>
                    <a:pt x="0" y="0"/>
                  </a:moveTo>
                  <a:lnTo>
                    <a:pt x="20244" y="58617"/>
                  </a:lnTo>
                  <a:lnTo>
                    <a:pt x="59899" y="116877"/>
                  </a:lnTo>
                  <a:lnTo>
                    <a:pt x="70686" y="127984"/>
                  </a:lnTo>
                  <a:lnTo>
                    <a:pt x="84229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85181" y="505367"/>
              <a:ext cx="210571" cy="473784"/>
            </a:xfrm>
            <a:custGeom>
              <a:avLst/>
              <a:gdLst/>
              <a:ahLst/>
              <a:cxnLst/>
              <a:rect l="0" t="0" r="0" b="0"/>
              <a:pathLst>
                <a:path w="210571" h="473784">
                  <a:moveTo>
                    <a:pt x="210570" y="0"/>
                  </a:moveTo>
                  <a:lnTo>
                    <a:pt x="192611" y="56215"/>
                  </a:lnTo>
                  <a:lnTo>
                    <a:pt x="178903" y="111667"/>
                  </a:lnTo>
                  <a:lnTo>
                    <a:pt x="160256" y="170250"/>
                  </a:lnTo>
                  <a:lnTo>
                    <a:pt x="135944" y="227129"/>
                  </a:lnTo>
                  <a:lnTo>
                    <a:pt x="107719" y="286017"/>
                  </a:lnTo>
                  <a:lnTo>
                    <a:pt x="75221" y="346053"/>
                  </a:lnTo>
                  <a:lnTo>
                    <a:pt x="45924" y="403319"/>
                  </a:lnTo>
                  <a:lnTo>
                    <a:pt x="13688" y="45605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1077" y="451295"/>
              <a:ext cx="186515" cy="528044"/>
            </a:xfrm>
            <a:custGeom>
              <a:avLst/>
              <a:gdLst/>
              <a:ahLst/>
              <a:cxnLst/>
              <a:rect l="0" t="0" r="0" b="0"/>
              <a:pathLst>
                <a:path w="186515" h="528044">
                  <a:moveTo>
                    <a:pt x="0" y="96186"/>
                  </a:moveTo>
                  <a:lnTo>
                    <a:pt x="3120" y="153450"/>
                  </a:lnTo>
                  <a:lnTo>
                    <a:pt x="9065" y="214343"/>
                  </a:lnTo>
                  <a:lnTo>
                    <a:pt x="15684" y="268456"/>
                  </a:lnTo>
                  <a:lnTo>
                    <a:pt x="19465" y="317765"/>
                  </a:lnTo>
                  <a:lnTo>
                    <a:pt x="20586" y="373189"/>
                  </a:lnTo>
                  <a:lnTo>
                    <a:pt x="20917" y="434065"/>
                  </a:lnTo>
                  <a:lnTo>
                    <a:pt x="21016" y="485377"/>
                  </a:lnTo>
                  <a:lnTo>
                    <a:pt x="15456" y="524627"/>
                  </a:lnTo>
                  <a:lnTo>
                    <a:pt x="13813" y="528043"/>
                  </a:lnTo>
                  <a:lnTo>
                    <a:pt x="12719" y="525641"/>
                  </a:lnTo>
                  <a:lnTo>
                    <a:pt x="10961" y="476985"/>
                  </a:lnTo>
                  <a:lnTo>
                    <a:pt x="10657" y="419975"/>
                  </a:lnTo>
                  <a:lnTo>
                    <a:pt x="10586" y="376183"/>
                  </a:lnTo>
                  <a:lnTo>
                    <a:pt x="10554" y="329424"/>
                  </a:lnTo>
                  <a:lnTo>
                    <a:pt x="10540" y="281346"/>
                  </a:lnTo>
                  <a:lnTo>
                    <a:pt x="10534" y="235801"/>
                  </a:lnTo>
                  <a:lnTo>
                    <a:pt x="11701" y="192163"/>
                  </a:lnTo>
                  <a:lnTo>
                    <a:pt x="18935" y="129303"/>
                  </a:lnTo>
                  <a:lnTo>
                    <a:pt x="29657" y="75453"/>
                  </a:lnTo>
                  <a:lnTo>
                    <a:pt x="47132" y="37401"/>
                  </a:lnTo>
                  <a:lnTo>
                    <a:pt x="60332" y="18977"/>
                  </a:lnTo>
                  <a:lnTo>
                    <a:pt x="77117" y="6109"/>
                  </a:lnTo>
                  <a:lnTo>
                    <a:pt x="86507" y="1040"/>
                  </a:lnTo>
                  <a:lnTo>
                    <a:pt x="96276" y="0"/>
                  </a:lnTo>
                  <a:lnTo>
                    <a:pt x="116489" y="5084"/>
                  </a:lnTo>
                  <a:lnTo>
                    <a:pt x="134051" y="18262"/>
                  </a:lnTo>
                  <a:lnTo>
                    <a:pt x="164390" y="60907"/>
                  </a:lnTo>
                  <a:lnTo>
                    <a:pt x="183338" y="114391"/>
                  </a:lnTo>
                  <a:lnTo>
                    <a:pt x="186514" y="154873"/>
                  </a:lnTo>
                  <a:lnTo>
                    <a:pt x="183111" y="178421"/>
                  </a:lnTo>
                  <a:lnTo>
                    <a:pt x="171460" y="197466"/>
                  </a:lnTo>
                  <a:lnTo>
                    <a:pt x="135384" y="228756"/>
                  </a:lnTo>
                  <a:lnTo>
                    <a:pt x="104845" y="244781"/>
                  </a:lnTo>
                  <a:lnTo>
                    <a:pt x="84033" y="246846"/>
                  </a:lnTo>
                  <a:lnTo>
                    <a:pt x="21057" y="243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59005" y="469123"/>
              <a:ext cx="219283" cy="199728"/>
            </a:xfrm>
            <a:custGeom>
              <a:avLst/>
              <a:gdLst/>
              <a:ahLst/>
              <a:cxnLst/>
              <a:rect l="0" t="0" r="0" b="0"/>
              <a:pathLst>
                <a:path w="219283" h="199728">
                  <a:moveTo>
                    <a:pt x="0" y="99415"/>
                  </a:moveTo>
                  <a:lnTo>
                    <a:pt x="37478" y="91082"/>
                  </a:lnTo>
                  <a:lnTo>
                    <a:pt x="94490" y="89321"/>
                  </a:lnTo>
                  <a:lnTo>
                    <a:pt x="146437" y="80567"/>
                  </a:lnTo>
                  <a:lnTo>
                    <a:pt x="208826" y="64149"/>
                  </a:lnTo>
                  <a:lnTo>
                    <a:pt x="215256" y="58357"/>
                  </a:lnTo>
                  <a:lnTo>
                    <a:pt x="218373" y="50986"/>
                  </a:lnTo>
                  <a:lnTo>
                    <a:pt x="219282" y="42563"/>
                  </a:lnTo>
                  <a:lnTo>
                    <a:pt x="210932" y="23845"/>
                  </a:lnTo>
                  <a:lnTo>
                    <a:pt x="203793" y="13940"/>
                  </a:lnTo>
                  <a:lnTo>
                    <a:pt x="194353" y="7337"/>
                  </a:lnTo>
                  <a:lnTo>
                    <a:pt x="171387" y="0"/>
                  </a:lnTo>
                  <a:lnTo>
                    <a:pt x="132150" y="1459"/>
                  </a:lnTo>
                  <a:lnTo>
                    <a:pt x="96477" y="14889"/>
                  </a:lnTo>
                  <a:lnTo>
                    <a:pt x="69270" y="39276"/>
                  </a:lnTo>
                  <a:lnTo>
                    <a:pt x="60033" y="64888"/>
                  </a:lnTo>
                  <a:lnTo>
                    <a:pt x="54102" y="123401"/>
                  </a:lnTo>
                  <a:lnTo>
                    <a:pt x="59530" y="148680"/>
                  </a:lnTo>
                  <a:lnTo>
                    <a:pt x="75740" y="179523"/>
                  </a:lnTo>
                  <a:lnTo>
                    <a:pt x="82079" y="187915"/>
                  </a:lnTo>
                  <a:lnTo>
                    <a:pt x="101600" y="197240"/>
                  </a:lnTo>
                  <a:lnTo>
                    <a:pt x="113357" y="199727"/>
                  </a:lnTo>
                  <a:lnTo>
                    <a:pt x="123534" y="199045"/>
                  </a:lnTo>
                  <a:lnTo>
                    <a:pt x="150207" y="186907"/>
                  </a:lnTo>
                  <a:lnTo>
                    <a:pt x="189513" y="162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90632" y="485828"/>
              <a:ext cx="178985" cy="219582"/>
            </a:xfrm>
            <a:custGeom>
              <a:avLst/>
              <a:gdLst/>
              <a:ahLst/>
              <a:cxnLst/>
              <a:rect l="0" t="0" r="0" b="0"/>
              <a:pathLst>
                <a:path w="178985" h="219582">
                  <a:moveTo>
                    <a:pt x="0" y="30068"/>
                  </a:moveTo>
                  <a:lnTo>
                    <a:pt x="5589" y="88685"/>
                  </a:lnTo>
                  <a:lnTo>
                    <a:pt x="17958" y="141689"/>
                  </a:lnTo>
                  <a:lnTo>
                    <a:pt x="35149" y="203561"/>
                  </a:lnTo>
                  <a:lnTo>
                    <a:pt x="35131" y="208901"/>
                  </a:lnTo>
                  <a:lnTo>
                    <a:pt x="32779" y="208951"/>
                  </a:lnTo>
                  <a:lnTo>
                    <a:pt x="28872" y="205476"/>
                  </a:lnTo>
                  <a:lnTo>
                    <a:pt x="18966" y="142175"/>
                  </a:lnTo>
                  <a:lnTo>
                    <a:pt x="12195" y="80549"/>
                  </a:lnTo>
                  <a:lnTo>
                    <a:pt x="16611" y="43075"/>
                  </a:lnTo>
                  <a:lnTo>
                    <a:pt x="30918" y="9745"/>
                  </a:lnTo>
                  <a:lnTo>
                    <a:pt x="39330" y="3651"/>
                  </a:lnTo>
                  <a:lnTo>
                    <a:pt x="61153" y="0"/>
                  </a:lnTo>
                  <a:lnTo>
                    <a:pt x="94158" y="4521"/>
                  </a:lnTo>
                  <a:lnTo>
                    <a:pt x="112428" y="16374"/>
                  </a:lnTo>
                  <a:lnTo>
                    <a:pt x="135867" y="45898"/>
                  </a:lnTo>
                  <a:lnTo>
                    <a:pt x="163428" y="103079"/>
                  </a:lnTo>
                  <a:lnTo>
                    <a:pt x="175565" y="148865"/>
                  </a:lnTo>
                  <a:lnTo>
                    <a:pt x="177971" y="185760"/>
                  </a:lnTo>
                  <a:lnTo>
                    <a:pt x="178984" y="2195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64373" y="505367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4330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53844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0186" y="420925"/>
              <a:ext cx="218388" cy="273956"/>
            </a:xfrm>
            <a:custGeom>
              <a:avLst/>
              <a:gdLst/>
              <a:ahLst/>
              <a:cxnLst/>
              <a:rect l="0" t="0" r="0" b="0"/>
              <a:pathLst>
                <a:path w="218388" h="273956">
                  <a:moveTo>
                    <a:pt x="0" y="84442"/>
                  </a:moveTo>
                  <a:lnTo>
                    <a:pt x="17959" y="145553"/>
                  </a:lnTo>
                  <a:lnTo>
                    <a:pt x="29560" y="205574"/>
                  </a:lnTo>
                  <a:lnTo>
                    <a:pt x="30985" y="246415"/>
                  </a:lnTo>
                  <a:lnTo>
                    <a:pt x="30016" y="250916"/>
                  </a:lnTo>
                  <a:lnTo>
                    <a:pt x="28199" y="249237"/>
                  </a:lnTo>
                  <a:lnTo>
                    <a:pt x="25819" y="243438"/>
                  </a:lnTo>
                  <a:lnTo>
                    <a:pt x="21998" y="192105"/>
                  </a:lnTo>
                  <a:lnTo>
                    <a:pt x="21336" y="142729"/>
                  </a:lnTo>
                  <a:lnTo>
                    <a:pt x="22310" y="92224"/>
                  </a:lnTo>
                  <a:lnTo>
                    <a:pt x="30657" y="48273"/>
                  </a:lnTo>
                  <a:lnTo>
                    <a:pt x="41312" y="23914"/>
                  </a:lnTo>
                  <a:lnTo>
                    <a:pt x="56965" y="7628"/>
                  </a:lnTo>
                  <a:lnTo>
                    <a:pt x="66053" y="1647"/>
                  </a:lnTo>
                  <a:lnTo>
                    <a:pt x="75621" y="0"/>
                  </a:lnTo>
                  <a:lnTo>
                    <a:pt x="95611" y="4408"/>
                  </a:lnTo>
                  <a:lnTo>
                    <a:pt x="135870" y="26303"/>
                  </a:lnTo>
                  <a:lnTo>
                    <a:pt x="152414" y="39495"/>
                  </a:lnTo>
                  <a:lnTo>
                    <a:pt x="182098" y="91075"/>
                  </a:lnTo>
                  <a:lnTo>
                    <a:pt x="207372" y="147537"/>
                  </a:lnTo>
                  <a:lnTo>
                    <a:pt x="218387" y="203750"/>
                  </a:lnTo>
                  <a:lnTo>
                    <a:pt x="214706" y="240286"/>
                  </a:lnTo>
                  <a:lnTo>
                    <a:pt x="200042" y="2739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67343" y="421139"/>
              <a:ext cx="175825" cy="260094"/>
            </a:xfrm>
            <a:custGeom>
              <a:avLst/>
              <a:gdLst/>
              <a:ahLst/>
              <a:cxnLst/>
              <a:rect l="0" t="0" r="0" b="0"/>
              <a:pathLst>
                <a:path w="175825" h="260094">
                  <a:moveTo>
                    <a:pt x="144512" y="0"/>
                  </a:moveTo>
                  <a:lnTo>
                    <a:pt x="82419" y="5590"/>
                  </a:lnTo>
                  <a:lnTo>
                    <a:pt x="40609" y="19129"/>
                  </a:lnTo>
                  <a:lnTo>
                    <a:pt x="23854" y="30339"/>
                  </a:lnTo>
                  <a:lnTo>
                    <a:pt x="11727" y="46239"/>
                  </a:lnTo>
                  <a:lnTo>
                    <a:pt x="3608" y="66175"/>
                  </a:lnTo>
                  <a:lnTo>
                    <a:pt x="0" y="90632"/>
                  </a:lnTo>
                  <a:lnTo>
                    <a:pt x="4635" y="110861"/>
                  </a:lnTo>
                  <a:lnTo>
                    <a:pt x="9146" y="119531"/>
                  </a:lnTo>
                  <a:lnTo>
                    <a:pt x="26638" y="132284"/>
                  </a:lnTo>
                  <a:lnTo>
                    <a:pt x="81070" y="153814"/>
                  </a:lnTo>
                  <a:lnTo>
                    <a:pt x="126520" y="165218"/>
                  </a:lnTo>
                  <a:lnTo>
                    <a:pt x="150553" y="169357"/>
                  </a:lnTo>
                  <a:lnTo>
                    <a:pt x="169034" y="178995"/>
                  </a:lnTo>
                  <a:lnTo>
                    <a:pt x="173728" y="187180"/>
                  </a:lnTo>
                  <a:lnTo>
                    <a:pt x="175824" y="208754"/>
                  </a:lnTo>
                  <a:lnTo>
                    <a:pt x="169737" y="227700"/>
                  </a:lnTo>
                  <a:lnTo>
                    <a:pt x="164838" y="236028"/>
                  </a:lnTo>
                  <a:lnTo>
                    <a:pt x="150036" y="248401"/>
                  </a:lnTo>
                  <a:lnTo>
                    <a:pt x="130589" y="256630"/>
                  </a:lnTo>
                  <a:lnTo>
                    <a:pt x="94503" y="260093"/>
                  </a:lnTo>
                  <a:lnTo>
                    <a:pt x="53395" y="251375"/>
                  </a:lnTo>
                  <a:lnTo>
                    <a:pt x="28698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65148" y="442196"/>
              <a:ext cx="182594" cy="255083"/>
            </a:xfrm>
            <a:custGeom>
              <a:avLst/>
              <a:gdLst/>
              <a:ahLst/>
              <a:cxnLst/>
              <a:rect l="0" t="0" r="0" b="0"/>
              <a:pathLst>
                <a:path w="182594" h="255083">
                  <a:moveTo>
                    <a:pt x="9878" y="10529"/>
                  </a:moveTo>
                  <a:lnTo>
                    <a:pt x="1544" y="59460"/>
                  </a:lnTo>
                  <a:lnTo>
                    <a:pt x="0" y="107305"/>
                  </a:lnTo>
                  <a:lnTo>
                    <a:pt x="5067" y="164696"/>
                  </a:lnTo>
                  <a:lnTo>
                    <a:pt x="18503" y="209828"/>
                  </a:lnTo>
                  <a:lnTo>
                    <a:pt x="29698" y="231297"/>
                  </a:lnTo>
                  <a:lnTo>
                    <a:pt x="45593" y="246298"/>
                  </a:lnTo>
                  <a:lnTo>
                    <a:pt x="54745" y="251937"/>
                  </a:lnTo>
                  <a:lnTo>
                    <a:pt x="74272" y="255082"/>
                  </a:lnTo>
                  <a:lnTo>
                    <a:pt x="84393" y="254283"/>
                  </a:lnTo>
                  <a:lnTo>
                    <a:pt x="101877" y="244036"/>
                  </a:lnTo>
                  <a:lnTo>
                    <a:pt x="132165" y="208862"/>
                  </a:lnTo>
                  <a:lnTo>
                    <a:pt x="159508" y="158544"/>
                  </a:lnTo>
                  <a:lnTo>
                    <a:pt x="177389" y="96612"/>
                  </a:lnTo>
                  <a:lnTo>
                    <a:pt x="182593" y="68675"/>
                  </a:lnTo>
                  <a:lnTo>
                    <a:pt x="179522" y="25264"/>
                  </a:lnTo>
                  <a:lnTo>
                    <a:pt x="17833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59295" y="210569"/>
              <a:ext cx="52644" cy="473784"/>
            </a:xfrm>
            <a:custGeom>
              <a:avLst/>
              <a:gdLst/>
              <a:ahLst/>
              <a:cxnLst/>
              <a:rect l="0" t="0" r="0" b="0"/>
              <a:pathLst>
                <a:path w="52644" h="473784">
                  <a:moveTo>
                    <a:pt x="0" y="0"/>
                  </a:moveTo>
                  <a:lnTo>
                    <a:pt x="3120" y="57265"/>
                  </a:lnTo>
                  <a:lnTo>
                    <a:pt x="9065" y="118157"/>
                  </a:lnTo>
                  <a:lnTo>
                    <a:pt x="18669" y="181026"/>
                  </a:lnTo>
                  <a:lnTo>
                    <a:pt x="26175" y="235540"/>
                  </a:lnTo>
                  <a:lnTo>
                    <a:pt x="31686" y="293708"/>
                  </a:lnTo>
                  <a:lnTo>
                    <a:pt x="39674" y="349068"/>
                  </a:lnTo>
                  <a:lnTo>
                    <a:pt x="48280" y="401865"/>
                  </a:lnTo>
                  <a:lnTo>
                    <a:pt x="51781" y="452861"/>
                  </a:lnTo>
                  <a:lnTo>
                    <a:pt x="52643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68004" y="457772"/>
              <a:ext cx="238732" cy="237109"/>
            </a:xfrm>
            <a:custGeom>
              <a:avLst/>
              <a:gdLst/>
              <a:ahLst/>
              <a:cxnLst/>
              <a:rect l="0" t="0" r="0" b="0"/>
              <a:pathLst>
                <a:path w="238732" h="237109">
                  <a:moveTo>
                    <a:pt x="122918" y="89709"/>
                  </a:moveTo>
                  <a:lnTo>
                    <a:pt x="128507" y="72942"/>
                  </a:lnTo>
                  <a:lnTo>
                    <a:pt x="126394" y="40158"/>
                  </a:lnTo>
                  <a:lnTo>
                    <a:pt x="118224" y="20503"/>
                  </a:lnTo>
                  <a:lnTo>
                    <a:pt x="112769" y="11986"/>
                  </a:lnTo>
                  <a:lnTo>
                    <a:pt x="104454" y="6309"/>
                  </a:lnTo>
                  <a:lnTo>
                    <a:pt x="82736" y="0"/>
                  </a:lnTo>
                  <a:lnTo>
                    <a:pt x="72734" y="657"/>
                  </a:lnTo>
                  <a:lnTo>
                    <a:pt x="55380" y="7627"/>
                  </a:lnTo>
                  <a:lnTo>
                    <a:pt x="32457" y="30294"/>
                  </a:lnTo>
                  <a:lnTo>
                    <a:pt x="12155" y="70564"/>
                  </a:lnTo>
                  <a:lnTo>
                    <a:pt x="0" y="122366"/>
                  </a:lnTo>
                  <a:lnTo>
                    <a:pt x="710" y="160607"/>
                  </a:lnTo>
                  <a:lnTo>
                    <a:pt x="6602" y="183220"/>
                  </a:lnTo>
                  <a:lnTo>
                    <a:pt x="17019" y="204969"/>
                  </a:lnTo>
                  <a:lnTo>
                    <a:pt x="32569" y="220095"/>
                  </a:lnTo>
                  <a:lnTo>
                    <a:pt x="41628" y="225766"/>
                  </a:lnTo>
                  <a:lnTo>
                    <a:pt x="51177" y="227207"/>
                  </a:lnTo>
                  <a:lnTo>
                    <a:pt x="71146" y="222569"/>
                  </a:lnTo>
                  <a:lnTo>
                    <a:pt x="79045" y="216887"/>
                  </a:lnTo>
                  <a:lnTo>
                    <a:pt x="103247" y="179432"/>
                  </a:lnTo>
                  <a:lnTo>
                    <a:pt x="114176" y="152983"/>
                  </a:lnTo>
                  <a:lnTo>
                    <a:pt x="121191" y="91463"/>
                  </a:lnTo>
                  <a:lnTo>
                    <a:pt x="119287" y="51234"/>
                  </a:lnTo>
                  <a:lnTo>
                    <a:pt x="116988" y="39493"/>
                  </a:lnTo>
                  <a:lnTo>
                    <a:pt x="114286" y="35175"/>
                  </a:lnTo>
                  <a:lnTo>
                    <a:pt x="111314" y="35805"/>
                  </a:lnTo>
                  <a:lnTo>
                    <a:pt x="108163" y="39735"/>
                  </a:lnTo>
                  <a:lnTo>
                    <a:pt x="110901" y="59700"/>
                  </a:lnTo>
                  <a:lnTo>
                    <a:pt x="131723" y="114587"/>
                  </a:lnTo>
                  <a:lnTo>
                    <a:pt x="159536" y="169320"/>
                  </a:lnTo>
                  <a:lnTo>
                    <a:pt x="202220" y="220383"/>
                  </a:lnTo>
                  <a:lnTo>
                    <a:pt x="217045" y="229675"/>
                  </a:lnTo>
                  <a:lnTo>
                    <a:pt x="238731" y="2371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17264" y="380199"/>
              <a:ext cx="428094" cy="177812"/>
            </a:xfrm>
            <a:custGeom>
              <a:avLst/>
              <a:gdLst/>
              <a:ahLst/>
              <a:cxnLst/>
              <a:rect l="0" t="0" r="0" b="0"/>
              <a:pathLst>
                <a:path w="428094" h="177812">
                  <a:moveTo>
                    <a:pt x="0" y="72526"/>
                  </a:moveTo>
                  <a:lnTo>
                    <a:pt x="27556" y="79762"/>
                  </a:lnTo>
                  <a:lnTo>
                    <a:pt x="83779" y="85524"/>
                  </a:lnTo>
                  <a:lnTo>
                    <a:pt x="132448" y="91195"/>
                  </a:lnTo>
                  <a:lnTo>
                    <a:pt x="191322" y="95995"/>
                  </a:lnTo>
                  <a:lnTo>
                    <a:pt x="250101" y="101707"/>
                  </a:lnTo>
                  <a:lnTo>
                    <a:pt x="304562" y="103399"/>
                  </a:lnTo>
                  <a:lnTo>
                    <a:pt x="354623" y="103900"/>
                  </a:lnTo>
                  <a:lnTo>
                    <a:pt x="413460" y="104070"/>
                  </a:lnTo>
                  <a:lnTo>
                    <a:pt x="421869" y="100574"/>
                  </a:lnTo>
                  <a:lnTo>
                    <a:pt x="426305" y="94734"/>
                  </a:lnTo>
                  <a:lnTo>
                    <a:pt x="428093" y="87331"/>
                  </a:lnTo>
                  <a:lnTo>
                    <a:pt x="426946" y="80057"/>
                  </a:lnTo>
                  <a:lnTo>
                    <a:pt x="419431" y="65734"/>
                  </a:lnTo>
                  <a:lnTo>
                    <a:pt x="358358" y="23413"/>
                  </a:lnTo>
                  <a:lnTo>
                    <a:pt x="329017" y="0"/>
                  </a:lnTo>
                  <a:lnTo>
                    <a:pt x="329309" y="779"/>
                  </a:lnTo>
                  <a:lnTo>
                    <a:pt x="379767" y="61725"/>
                  </a:lnTo>
                  <a:lnTo>
                    <a:pt x="417266" y="100104"/>
                  </a:lnTo>
                  <a:lnTo>
                    <a:pt x="419727" y="108459"/>
                  </a:lnTo>
                  <a:lnTo>
                    <a:pt x="416223" y="127101"/>
                  </a:lnTo>
                  <a:lnTo>
                    <a:pt x="408503" y="133476"/>
                  </a:lnTo>
                  <a:lnTo>
                    <a:pt x="349012" y="150136"/>
                  </a:lnTo>
                  <a:lnTo>
                    <a:pt x="297232" y="162682"/>
                  </a:lnTo>
                  <a:lnTo>
                    <a:pt x="251301" y="169493"/>
                  </a:lnTo>
                  <a:lnTo>
                    <a:pt x="231627" y="1778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33161" y="253287"/>
              <a:ext cx="357970" cy="504765"/>
            </a:xfrm>
            <a:custGeom>
              <a:avLst/>
              <a:gdLst/>
              <a:ahLst/>
              <a:cxnLst/>
              <a:rect l="0" t="0" r="0" b="0"/>
              <a:pathLst>
                <a:path w="357970" h="504765">
                  <a:moveTo>
                    <a:pt x="0" y="452122"/>
                  </a:moveTo>
                  <a:lnTo>
                    <a:pt x="0" y="476385"/>
                  </a:lnTo>
                  <a:lnTo>
                    <a:pt x="8405" y="415180"/>
                  </a:lnTo>
                  <a:lnTo>
                    <a:pt x="21330" y="359557"/>
                  </a:lnTo>
                  <a:lnTo>
                    <a:pt x="31666" y="299133"/>
                  </a:lnTo>
                  <a:lnTo>
                    <a:pt x="37470" y="253106"/>
                  </a:lnTo>
                  <a:lnTo>
                    <a:pt x="40050" y="205353"/>
                  </a:lnTo>
                  <a:lnTo>
                    <a:pt x="47091" y="154787"/>
                  </a:lnTo>
                  <a:lnTo>
                    <a:pt x="52716" y="91789"/>
                  </a:lnTo>
                  <a:lnTo>
                    <a:pt x="57743" y="66196"/>
                  </a:lnTo>
                  <a:lnTo>
                    <a:pt x="61892" y="61477"/>
                  </a:lnTo>
                  <a:lnTo>
                    <a:pt x="66998" y="61840"/>
                  </a:lnTo>
                  <a:lnTo>
                    <a:pt x="72741" y="65592"/>
                  </a:lnTo>
                  <a:lnTo>
                    <a:pt x="82242" y="82239"/>
                  </a:lnTo>
                  <a:lnTo>
                    <a:pt x="102683" y="145660"/>
                  </a:lnTo>
                  <a:lnTo>
                    <a:pt x="127214" y="204889"/>
                  </a:lnTo>
                  <a:lnTo>
                    <a:pt x="154590" y="245488"/>
                  </a:lnTo>
                  <a:lnTo>
                    <a:pt x="163891" y="250025"/>
                  </a:lnTo>
                  <a:lnTo>
                    <a:pt x="186704" y="251947"/>
                  </a:lnTo>
                  <a:lnTo>
                    <a:pt x="195829" y="247312"/>
                  </a:lnTo>
                  <a:lnTo>
                    <a:pt x="209088" y="229684"/>
                  </a:lnTo>
                  <a:lnTo>
                    <a:pt x="235536" y="171834"/>
                  </a:lnTo>
                  <a:lnTo>
                    <a:pt x="255142" y="121329"/>
                  </a:lnTo>
                  <a:lnTo>
                    <a:pt x="268880" y="70490"/>
                  </a:lnTo>
                  <a:lnTo>
                    <a:pt x="284002" y="13916"/>
                  </a:lnTo>
                  <a:lnTo>
                    <a:pt x="287601" y="2057"/>
                  </a:lnTo>
                  <a:lnTo>
                    <a:pt x="289999" y="0"/>
                  </a:lnTo>
                  <a:lnTo>
                    <a:pt x="292665" y="13313"/>
                  </a:lnTo>
                  <a:lnTo>
                    <a:pt x="289303" y="75492"/>
                  </a:lnTo>
                  <a:lnTo>
                    <a:pt x="293169" y="130738"/>
                  </a:lnTo>
                  <a:lnTo>
                    <a:pt x="294314" y="186101"/>
                  </a:lnTo>
                  <a:lnTo>
                    <a:pt x="297774" y="245009"/>
                  </a:lnTo>
                  <a:lnTo>
                    <a:pt x="303834" y="306836"/>
                  </a:lnTo>
                  <a:lnTo>
                    <a:pt x="313463" y="369905"/>
                  </a:lnTo>
                  <a:lnTo>
                    <a:pt x="323945" y="431113"/>
                  </a:lnTo>
                  <a:lnTo>
                    <a:pt x="340562" y="492625"/>
                  </a:lnTo>
                  <a:lnTo>
                    <a:pt x="344024" y="499011"/>
                  </a:lnTo>
                  <a:lnTo>
                    <a:pt x="347503" y="502099"/>
                  </a:lnTo>
                  <a:lnTo>
                    <a:pt x="357969" y="5047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14055" y="545747"/>
              <a:ext cx="208703" cy="219858"/>
            </a:xfrm>
            <a:custGeom>
              <a:avLst/>
              <a:gdLst/>
              <a:ahLst/>
              <a:cxnLst/>
              <a:rect l="0" t="0" r="0" b="0"/>
              <a:pathLst>
                <a:path w="208703" h="219858">
                  <a:moveTo>
                    <a:pt x="92888" y="96491"/>
                  </a:moveTo>
                  <a:lnTo>
                    <a:pt x="89768" y="53799"/>
                  </a:lnTo>
                  <a:lnTo>
                    <a:pt x="83313" y="34233"/>
                  </a:lnTo>
                  <a:lnTo>
                    <a:pt x="72644" y="17738"/>
                  </a:lnTo>
                  <a:lnTo>
                    <a:pt x="56984" y="5728"/>
                  </a:lnTo>
                  <a:lnTo>
                    <a:pt x="47896" y="887"/>
                  </a:lnTo>
                  <a:lnTo>
                    <a:pt x="39496" y="0"/>
                  </a:lnTo>
                  <a:lnTo>
                    <a:pt x="23925" y="5253"/>
                  </a:lnTo>
                  <a:lnTo>
                    <a:pt x="12325" y="18506"/>
                  </a:lnTo>
                  <a:lnTo>
                    <a:pt x="7594" y="26953"/>
                  </a:lnTo>
                  <a:lnTo>
                    <a:pt x="0" y="81369"/>
                  </a:lnTo>
                  <a:lnTo>
                    <a:pt x="1620" y="138391"/>
                  </a:lnTo>
                  <a:lnTo>
                    <a:pt x="12858" y="189125"/>
                  </a:lnTo>
                  <a:lnTo>
                    <a:pt x="28492" y="216615"/>
                  </a:lnTo>
                  <a:lnTo>
                    <a:pt x="34749" y="219857"/>
                  </a:lnTo>
                  <a:lnTo>
                    <a:pt x="41260" y="219679"/>
                  </a:lnTo>
                  <a:lnTo>
                    <a:pt x="47941" y="217221"/>
                  </a:lnTo>
                  <a:lnTo>
                    <a:pt x="58484" y="205131"/>
                  </a:lnTo>
                  <a:lnTo>
                    <a:pt x="74784" y="163184"/>
                  </a:lnTo>
                  <a:lnTo>
                    <a:pt x="79693" y="103772"/>
                  </a:lnTo>
                  <a:lnTo>
                    <a:pt x="75851" y="74082"/>
                  </a:lnTo>
                  <a:lnTo>
                    <a:pt x="76851" y="74533"/>
                  </a:lnTo>
                  <a:lnTo>
                    <a:pt x="102280" y="129256"/>
                  </a:lnTo>
                  <a:lnTo>
                    <a:pt x="121667" y="160011"/>
                  </a:lnTo>
                  <a:lnTo>
                    <a:pt x="138434" y="174635"/>
                  </a:lnTo>
                  <a:lnTo>
                    <a:pt x="197449" y="198122"/>
                  </a:lnTo>
                  <a:lnTo>
                    <a:pt x="208702" y="2017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12054" y="515896"/>
              <a:ext cx="149499" cy="205993"/>
            </a:xfrm>
            <a:custGeom>
              <a:avLst/>
              <a:gdLst/>
              <a:ahLst/>
              <a:cxnLst/>
              <a:rect l="0" t="0" r="0" b="0"/>
              <a:pathLst>
                <a:path w="149499" h="205993">
                  <a:moveTo>
                    <a:pt x="115988" y="0"/>
                  </a:moveTo>
                  <a:lnTo>
                    <a:pt x="73296" y="3119"/>
                  </a:lnTo>
                  <a:lnTo>
                    <a:pt x="31645" y="14654"/>
                  </a:lnTo>
                  <a:lnTo>
                    <a:pt x="13771" y="27570"/>
                  </a:lnTo>
                  <a:lnTo>
                    <a:pt x="5729" y="35927"/>
                  </a:lnTo>
                  <a:lnTo>
                    <a:pt x="1538" y="45009"/>
                  </a:lnTo>
                  <a:lnTo>
                    <a:pt x="0" y="64457"/>
                  </a:lnTo>
                  <a:lnTo>
                    <a:pt x="3568" y="72217"/>
                  </a:lnTo>
                  <a:lnTo>
                    <a:pt x="16891" y="83959"/>
                  </a:lnTo>
                  <a:lnTo>
                    <a:pt x="67280" y="104787"/>
                  </a:lnTo>
                  <a:lnTo>
                    <a:pt x="90830" y="113253"/>
                  </a:lnTo>
                  <a:lnTo>
                    <a:pt x="132532" y="144476"/>
                  </a:lnTo>
                  <a:lnTo>
                    <a:pt x="148706" y="170710"/>
                  </a:lnTo>
                  <a:lnTo>
                    <a:pt x="149498" y="179317"/>
                  </a:lnTo>
                  <a:lnTo>
                    <a:pt x="144139" y="195120"/>
                  </a:lnTo>
                  <a:lnTo>
                    <a:pt x="135925" y="200270"/>
                  </a:lnTo>
                  <a:lnTo>
                    <a:pt x="111200" y="205992"/>
                  </a:lnTo>
                  <a:lnTo>
                    <a:pt x="75575" y="203624"/>
                  </a:lnTo>
                  <a:lnTo>
                    <a:pt x="24575" y="189060"/>
                  </a:lnTo>
                  <a:lnTo>
                    <a:pt x="174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22582" y="493121"/>
              <a:ext cx="174432" cy="226454"/>
            </a:xfrm>
            <a:custGeom>
              <a:avLst/>
              <a:gdLst/>
              <a:ahLst/>
              <a:cxnLst/>
              <a:rect l="0" t="0" r="0" b="0"/>
              <a:pathLst>
                <a:path w="174432" h="226454">
                  <a:moveTo>
                    <a:pt x="137087" y="33303"/>
                  </a:moveTo>
                  <a:lnTo>
                    <a:pt x="102189" y="3995"/>
                  </a:lnTo>
                  <a:lnTo>
                    <a:pt x="76733" y="0"/>
                  </a:lnTo>
                  <a:lnTo>
                    <a:pt x="48262" y="3294"/>
                  </a:lnTo>
                  <a:lnTo>
                    <a:pt x="23909" y="12557"/>
                  </a:lnTo>
                  <a:lnTo>
                    <a:pt x="7627" y="27592"/>
                  </a:lnTo>
                  <a:lnTo>
                    <a:pt x="1647" y="36515"/>
                  </a:lnTo>
                  <a:lnTo>
                    <a:pt x="0" y="44803"/>
                  </a:lnTo>
                  <a:lnTo>
                    <a:pt x="1241" y="52668"/>
                  </a:lnTo>
                  <a:lnTo>
                    <a:pt x="8861" y="67646"/>
                  </a:lnTo>
                  <a:lnTo>
                    <a:pt x="20046" y="82102"/>
                  </a:lnTo>
                  <a:lnTo>
                    <a:pt x="45086" y="97805"/>
                  </a:lnTo>
                  <a:lnTo>
                    <a:pt x="105743" y="120850"/>
                  </a:lnTo>
                  <a:lnTo>
                    <a:pt x="146493" y="143447"/>
                  </a:lnTo>
                  <a:lnTo>
                    <a:pt x="163104" y="156735"/>
                  </a:lnTo>
                  <a:lnTo>
                    <a:pt x="172046" y="176679"/>
                  </a:lnTo>
                  <a:lnTo>
                    <a:pt x="174431" y="188549"/>
                  </a:lnTo>
                  <a:lnTo>
                    <a:pt x="172511" y="197632"/>
                  </a:lnTo>
                  <a:lnTo>
                    <a:pt x="167722" y="204857"/>
                  </a:lnTo>
                  <a:lnTo>
                    <a:pt x="151872" y="216004"/>
                  </a:lnTo>
                  <a:lnTo>
                    <a:pt x="129230" y="224858"/>
                  </a:lnTo>
                  <a:lnTo>
                    <a:pt x="106688" y="226453"/>
                  </a:lnTo>
                  <a:lnTo>
                    <a:pt x="45779" y="222125"/>
                  </a:lnTo>
                  <a:lnTo>
                    <a:pt x="216" y="2122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675851" y="517314"/>
              <a:ext cx="168088" cy="219681"/>
            </a:xfrm>
            <a:custGeom>
              <a:avLst/>
              <a:gdLst/>
              <a:ahLst/>
              <a:cxnLst/>
              <a:rect l="0" t="0" r="0" b="0"/>
              <a:pathLst>
                <a:path w="168088" h="219681">
                  <a:moveTo>
                    <a:pt x="104916" y="135452"/>
                  </a:moveTo>
                  <a:lnTo>
                    <a:pt x="95850" y="76836"/>
                  </a:lnTo>
                  <a:lnTo>
                    <a:pt x="85101" y="31067"/>
                  </a:lnTo>
                  <a:lnTo>
                    <a:pt x="74273" y="9510"/>
                  </a:lnTo>
                  <a:lnTo>
                    <a:pt x="66940" y="3528"/>
                  </a:lnTo>
                  <a:lnTo>
                    <a:pt x="58541" y="709"/>
                  </a:lnTo>
                  <a:lnTo>
                    <a:pt x="49433" y="0"/>
                  </a:lnTo>
                  <a:lnTo>
                    <a:pt x="41021" y="3037"/>
                  </a:lnTo>
                  <a:lnTo>
                    <a:pt x="25435" y="15770"/>
                  </a:lnTo>
                  <a:lnTo>
                    <a:pt x="9097" y="42669"/>
                  </a:lnTo>
                  <a:lnTo>
                    <a:pt x="1500" y="91605"/>
                  </a:lnTo>
                  <a:lnTo>
                    <a:pt x="0" y="146332"/>
                  </a:lnTo>
                  <a:lnTo>
                    <a:pt x="5293" y="196613"/>
                  </a:lnTo>
                  <a:lnTo>
                    <a:pt x="10425" y="201962"/>
                  </a:lnTo>
                  <a:lnTo>
                    <a:pt x="17356" y="203189"/>
                  </a:lnTo>
                  <a:lnTo>
                    <a:pt x="25486" y="201667"/>
                  </a:lnTo>
                  <a:lnTo>
                    <a:pt x="32075" y="197143"/>
                  </a:lnTo>
                  <a:lnTo>
                    <a:pt x="42516" y="182758"/>
                  </a:lnTo>
                  <a:lnTo>
                    <a:pt x="66071" y="124455"/>
                  </a:lnTo>
                  <a:lnTo>
                    <a:pt x="76769" y="93200"/>
                  </a:lnTo>
                  <a:lnTo>
                    <a:pt x="79132" y="90906"/>
                  </a:lnTo>
                  <a:lnTo>
                    <a:pt x="80708" y="94057"/>
                  </a:lnTo>
                  <a:lnTo>
                    <a:pt x="93019" y="138103"/>
                  </a:lnTo>
                  <a:lnTo>
                    <a:pt x="116561" y="183073"/>
                  </a:lnTo>
                  <a:lnTo>
                    <a:pt x="131148" y="198731"/>
                  </a:lnTo>
                  <a:lnTo>
                    <a:pt x="168087" y="2196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47993" y="520835"/>
              <a:ext cx="164402" cy="179326"/>
            </a:xfrm>
            <a:custGeom>
              <a:avLst/>
              <a:gdLst/>
              <a:ahLst/>
              <a:cxnLst/>
              <a:rect l="0" t="0" r="0" b="0"/>
              <a:pathLst>
                <a:path w="164402" h="179326">
                  <a:moveTo>
                    <a:pt x="132815" y="5589"/>
                  </a:moveTo>
                  <a:lnTo>
                    <a:pt x="116048" y="0"/>
                  </a:lnTo>
                  <a:lnTo>
                    <a:pt x="98457" y="376"/>
                  </a:lnTo>
                  <a:lnTo>
                    <a:pt x="78940" y="5612"/>
                  </a:lnTo>
                  <a:lnTo>
                    <a:pt x="40935" y="28037"/>
                  </a:lnTo>
                  <a:lnTo>
                    <a:pt x="10551" y="54997"/>
                  </a:lnTo>
                  <a:lnTo>
                    <a:pt x="2437" y="75122"/>
                  </a:lnTo>
                  <a:lnTo>
                    <a:pt x="0" y="98494"/>
                  </a:lnTo>
                  <a:lnTo>
                    <a:pt x="2816" y="120580"/>
                  </a:lnTo>
                  <a:lnTo>
                    <a:pt x="11087" y="138974"/>
                  </a:lnTo>
                  <a:lnTo>
                    <a:pt x="35460" y="169847"/>
                  </a:lnTo>
                  <a:lnTo>
                    <a:pt x="58350" y="178029"/>
                  </a:lnTo>
                  <a:lnTo>
                    <a:pt x="85682" y="179325"/>
                  </a:lnTo>
                  <a:lnTo>
                    <a:pt x="109527" y="172103"/>
                  </a:lnTo>
                  <a:lnTo>
                    <a:pt x="149534" y="144861"/>
                  </a:lnTo>
                  <a:lnTo>
                    <a:pt x="164401" y="1319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48918" y="305326"/>
              <a:ext cx="108150" cy="400084"/>
            </a:xfrm>
            <a:custGeom>
              <a:avLst/>
              <a:gdLst/>
              <a:ahLst/>
              <a:cxnLst/>
              <a:rect l="0" t="0" r="0" b="0"/>
              <a:pathLst>
                <a:path w="108150" h="400084">
                  <a:moveTo>
                    <a:pt x="5589" y="0"/>
                  </a:moveTo>
                  <a:lnTo>
                    <a:pt x="5589" y="48931"/>
                  </a:lnTo>
                  <a:lnTo>
                    <a:pt x="5589" y="96776"/>
                  </a:lnTo>
                  <a:lnTo>
                    <a:pt x="5589" y="151117"/>
                  </a:lnTo>
                  <a:lnTo>
                    <a:pt x="5589" y="211672"/>
                  </a:lnTo>
                  <a:lnTo>
                    <a:pt x="5589" y="270948"/>
                  </a:lnTo>
                  <a:lnTo>
                    <a:pt x="5589" y="325556"/>
                  </a:lnTo>
                  <a:lnTo>
                    <a:pt x="4420" y="351752"/>
                  </a:lnTo>
                  <a:lnTo>
                    <a:pt x="2470" y="353824"/>
                  </a:lnTo>
                  <a:lnTo>
                    <a:pt x="0" y="351696"/>
                  </a:lnTo>
                  <a:lnTo>
                    <a:pt x="376" y="339973"/>
                  </a:lnTo>
                  <a:lnTo>
                    <a:pt x="7242" y="285409"/>
                  </a:lnTo>
                  <a:lnTo>
                    <a:pt x="16462" y="258650"/>
                  </a:lnTo>
                  <a:lnTo>
                    <a:pt x="23366" y="250812"/>
                  </a:lnTo>
                  <a:lnTo>
                    <a:pt x="31479" y="246757"/>
                  </a:lnTo>
                  <a:lnTo>
                    <a:pt x="40396" y="245223"/>
                  </a:lnTo>
                  <a:lnTo>
                    <a:pt x="48681" y="246540"/>
                  </a:lnTo>
                  <a:lnTo>
                    <a:pt x="64126" y="254243"/>
                  </a:lnTo>
                  <a:lnTo>
                    <a:pt x="85975" y="282912"/>
                  </a:lnTo>
                  <a:lnTo>
                    <a:pt x="101677" y="315453"/>
                  </a:lnTo>
                  <a:lnTo>
                    <a:pt x="108149" y="352910"/>
                  </a:lnTo>
                  <a:lnTo>
                    <a:pt x="100346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91378" y="484310"/>
              <a:ext cx="156074" cy="212882"/>
            </a:xfrm>
            <a:custGeom>
              <a:avLst/>
              <a:gdLst/>
              <a:ahLst/>
              <a:cxnLst/>
              <a:rect l="0" t="0" r="0" b="0"/>
              <a:pathLst>
                <a:path w="156074" h="212882">
                  <a:moveTo>
                    <a:pt x="0" y="10529"/>
                  </a:moveTo>
                  <a:lnTo>
                    <a:pt x="0" y="69146"/>
                  </a:lnTo>
                  <a:lnTo>
                    <a:pt x="1170" y="129386"/>
                  </a:lnTo>
                  <a:lnTo>
                    <a:pt x="9575" y="166239"/>
                  </a:lnTo>
                  <a:lnTo>
                    <a:pt x="20244" y="188528"/>
                  </a:lnTo>
                  <a:lnTo>
                    <a:pt x="35903" y="203893"/>
                  </a:lnTo>
                  <a:lnTo>
                    <a:pt x="44993" y="209628"/>
                  </a:lnTo>
                  <a:lnTo>
                    <a:pt x="67570" y="212881"/>
                  </a:lnTo>
                  <a:lnTo>
                    <a:pt x="80142" y="212111"/>
                  </a:lnTo>
                  <a:lnTo>
                    <a:pt x="100349" y="201896"/>
                  </a:lnTo>
                  <a:lnTo>
                    <a:pt x="132386" y="166743"/>
                  </a:lnTo>
                  <a:lnTo>
                    <a:pt x="148541" y="136363"/>
                  </a:lnTo>
                  <a:lnTo>
                    <a:pt x="156073" y="86251"/>
                  </a:lnTo>
                  <a:lnTo>
                    <a:pt x="154442" y="3441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380891" y="463253"/>
              <a:ext cx="147901" cy="231607"/>
            </a:xfrm>
            <a:custGeom>
              <a:avLst/>
              <a:gdLst/>
              <a:ahLst/>
              <a:cxnLst/>
              <a:rect l="0" t="0" r="0" b="0"/>
              <a:pathLst>
                <a:path w="147901" h="231607">
                  <a:moveTo>
                    <a:pt x="147399" y="0"/>
                  </a:moveTo>
                  <a:lnTo>
                    <a:pt x="125042" y="0"/>
                  </a:lnTo>
                  <a:lnTo>
                    <a:pt x="94372" y="11179"/>
                  </a:lnTo>
                  <a:lnTo>
                    <a:pt x="46206" y="49499"/>
                  </a:lnTo>
                  <a:lnTo>
                    <a:pt x="30329" y="75888"/>
                  </a:lnTo>
                  <a:lnTo>
                    <a:pt x="29578" y="84517"/>
                  </a:lnTo>
                  <a:lnTo>
                    <a:pt x="34983" y="100344"/>
                  </a:lnTo>
                  <a:lnTo>
                    <a:pt x="48303" y="112058"/>
                  </a:lnTo>
                  <a:lnTo>
                    <a:pt x="111042" y="139661"/>
                  </a:lnTo>
                  <a:lnTo>
                    <a:pt x="142947" y="165498"/>
                  </a:lnTo>
                  <a:lnTo>
                    <a:pt x="146770" y="174673"/>
                  </a:lnTo>
                  <a:lnTo>
                    <a:pt x="147900" y="197346"/>
                  </a:lnTo>
                  <a:lnTo>
                    <a:pt x="144223" y="207603"/>
                  </a:lnTo>
                  <a:lnTo>
                    <a:pt x="130780" y="225239"/>
                  </a:lnTo>
                  <a:lnTo>
                    <a:pt x="121111" y="229708"/>
                  </a:lnTo>
                  <a:lnTo>
                    <a:pt x="58511" y="23160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38819" y="515617"/>
              <a:ext cx="127111" cy="210850"/>
            </a:xfrm>
            <a:custGeom>
              <a:avLst/>
              <a:gdLst/>
              <a:ahLst/>
              <a:cxnLst/>
              <a:rect l="0" t="0" r="0" b="0"/>
              <a:pathLst>
                <a:path w="127111" h="210850">
                  <a:moveTo>
                    <a:pt x="0" y="95035"/>
                  </a:moveTo>
                  <a:lnTo>
                    <a:pt x="16767" y="89446"/>
                  </a:lnTo>
                  <a:lnTo>
                    <a:pt x="34358" y="89822"/>
                  </a:lnTo>
                  <a:lnTo>
                    <a:pt x="53874" y="91548"/>
                  </a:lnTo>
                  <a:lnTo>
                    <a:pt x="105447" y="80076"/>
                  </a:lnTo>
                  <a:lnTo>
                    <a:pt x="113581" y="74534"/>
                  </a:lnTo>
                  <a:lnTo>
                    <a:pt x="125739" y="59017"/>
                  </a:lnTo>
                  <a:lnTo>
                    <a:pt x="127110" y="49966"/>
                  </a:lnTo>
                  <a:lnTo>
                    <a:pt x="122393" y="30551"/>
                  </a:lnTo>
                  <a:lnTo>
                    <a:pt x="106584" y="5479"/>
                  </a:lnTo>
                  <a:lnTo>
                    <a:pt x="99132" y="1406"/>
                  </a:lnTo>
                  <a:lnTo>
                    <a:pt x="81493" y="0"/>
                  </a:lnTo>
                  <a:lnTo>
                    <a:pt x="51832" y="11375"/>
                  </a:lnTo>
                  <a:lnTo>
                    <a:pt x="34344" y="29387"/>
                  </a:lnTo>
                  <a:lnTo>
                    <a:pt x="21112" y="52990"/>
                  </a:lnTo>
                  <a:lnTo>
                    <a:pt x="15232" y="79078"/>
                  </a:lnTo>
                  <a:lnTo>
                    <a:pt x="17511" y="114484"/>
                  </a:lnTo>
                  <a:lnTo>
                    <a:pt x="29931" y="157889"/>
                  </a:lnTo>
                  <a:lnTo>
                    <a:pt x="40989" y="179122"/>
                  </a:lnTo>
                  <a:lnTo>
                    <a:pt x="56821" y="194018"/>
                  </a:lnTo>
                  <a:lnTo>
                    <a:pt x="75556" y="203369"/>
                  </a:lnTo>
                  <a:lnTo>
                    <a:pt x="115813" y="2108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728460" y="221098"/>
              <a:ext cx="31458" cy="473783"/>
            </a:xfrm>
            <a:custGeom>
              <a:avLst/>
              <a:gdLst/>
              <a:ahLst/>
              <a:cxnLst/>
              <a:rect l="0" t="0" r="0" b="0"/>
              <a:pathLst>
                <a:path w="31458" h="473783">
                  <a:moveTo>
                    <a:pt x="10400" y="0"/>
                  </a:moveTo>
                  <a:lnTo>
                    <a:pt x="2066" y="37478"/>
                  </a:lnTo>
                  <a:lnTo>
                    <a:pt x="522" y="84804"/>
                  </a:lnTo>
                  <a:lnTo>
                    <a:pt x="160" y="127768"/>
                  </a:lnTo>
                  <a:lnTo>
                    <a:pt x="0" y="174159"/>
                  </a:lnTo>
                  <a:lnTo>
                    <a:pt x="5499" y="229547"/>
                  </a:lnTo>
                  <a:lnTo>
                    <a:pt x="8948" y="292362"/>
                  </a:lnTo>
                  <a:lnTo>
                    <a:pt x="15559" y="340480"/>
                  </a:lnTo>
                  <a:lnTo>
                    <a:pt x="19338" y="393731"/>
                  </a:lnTo>
                  <a:lnTo>
                    <a:pt x="29052" y="454792"/>
                  </a:lnTo>
                  <a:lnTo>
                    <a:pt x="31457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612518" y="400082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0" y="9065"/>
                  </a:lnTo>
                  <a:lnTo>
                    <a:pt x="110431" y="10240"/>
                  </a:lnTo>
                  <a:lnTo>
                    <a:pt x="60276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917845" y="252683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2195" y="60384"/>
                  </a:lnTo>
                  <a:lnTo>
                    <a:pt x="650" y="111868"/>
                  </a:lnTo>
                  <a:lnTo>
                    <a:pt x="128" y="171187"/>
                  </a:lnTo>
                  <a:lnTo>
                    <a:pt x="25" y="227964"/>
                  </a:lnTo>
                  <a:lnTo>
                    <a:pt x="4" y="284239"/>
                  </a:lnTo>
                  <a:lnTo>
                    <a:pt x="1" y="332614"/>
                  </a:lnTo>
                  <a:lnTo>
                    <a:pt x="0" y="385162"/>
                  </a:lnTo>
                  <a:lnTo>
                    <a:pt x="0" y="42724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812559" y="410611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210571" y="0"/>
                  </a:moveTo>
                  <a:lnTo>
                    <a:pt x="151953" y="0"/>
                  </a:lnTo>
                  <a:lnTo>
                    <a:pt x="90544" y="1170"/>
                  </a:lnTo>
                  <a:lnTo>
                    <a:pt x="3526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980537" y="484310"/>
              <a:ext cx="139579" cy="263214"/>
            </a:xfrm>
            <a:custGeom>
              <a:avLst/>
              <a:gdLst/>
              <a:ahLst/>
              <a:cxnLst/>
              <a:rect l="0" t="0" r="0" b="0"/>
              <a:pathLst>
                <a:path w="139579" h="263214">
                  <a:moveTo>
                    <a:pt x="116292" y="0"/>
                  </a:moveTo>
                  <a:lnTo>
                    <a:pt x="57675" y="5590"/>
                  </a:lnTo>
                  <a:lnTo>
                    <a:pt x="37207" y="14573"/>
                  </a:lnTo>
                  <a:lnTo>
                    <a:pt x="5004" y="39404"/>
                  </a:lnTo>
                  <a:lnTo>
                    <a:pt x="1156" y="47326"/>
                  </a:lnTo>
                  <a:lnTo>
                    <a:pt x="0" y="65488"/>
                  </a:lnTo>
                  <a:lnTo>
                    <a:pt x="6505" y="82138"/>
                  </a:lnTo>
                  <a:lnTo>
                    <a:pt x="11515" y="89854"/>
                  </a:lnTo>
                  <a:lnTo>
                    <a:pt x="53178" y="119048"/>
                  </a:lnTo>
                  <a:lnTo>
                    <a:pt x="114682" y="154382"/>
                  </a:lnTo>
                  <a:lnTo>
                    <a:pt x="130394" y="171560"/>
                  </a:lnTo>
                  <a:lnTo>
                    <a:pt x="136222" y="181054"/>
                  </a:lnTo>
                  <a:lnTo>
                    <a:pt x="139578" y="200961"/>
                  </a:lnTo>
                  <a:lnTo>
                    <a:pt x="138835" y="211183"/>
                  </a:lnTo>
                  <a:lnTo>
                    <a:pt x="134830" y="219168"/>
                  </a:lnTo>
                  <a:lnTo>
                    <a:pt x="121022" y="231159"/>
                  </a:lnTo>
                  <a:lnTo>
                    <a:pt x="93517" y="244487"/>
                  </a:lnTo>
                  <a:lnTo>
                    <a:pt x="43392" y="254724"/>
                  </a:lnTo>
                  <a:lnTo>
                    <a:pt x="32064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49127" y="1926715"/>
            <a:ext cx="4293983" cy="602969"/>
            <a:chOff x="549127" y="1926715"/>
            <a:chExt cx="4293983" cy="602969"/>
          </a:xfrm>
        </p:grpSpPr>
        <p:sp>
          <p:nvSpPr>
            <p:cNvPr id="47" name="Freeform 46"/>
            <p:cNvSpPr/>
            <p:nvPr/>
          </p:nvSpPr>
          <p:spPr>
            <a:xfrm>
              <a:off x="549127" y="2081273"/>
              <a:ext cx="219454" cy="435038"/>
            </a:xfrm>
            <a:custGeom>
              <a:avLst/>
              <a:gdLst/>
              <a:ahLst/>
              <a:cxnLst/>
              <a:rect l="0" t="0" r="0" b="0"/>
              <a:pathLst>
                <a:path w="219454" h="435038">
                  <a:moveTo>
                    <a:pt x="72054" y="119182"/>
                  </a:moveTo>
                  <a:lnTo>
                    <a:pt x="54096" y="174227"/>
                  </a:lnTo>
                  <a:lnTo>
                    <a:pt x="40387" y="228755"/>
                  </a:lnTo>
                  <a:lnTo>
                    <a:pt x="26414" y="289915"/>
                  </a:lnTo>
                  <a:lnTo>
                    <a:pt x="13559" y="347057"/>
                  </a:lnTo>
                  <a:lnTo>
                    <a:pt x="6687" y="400284"/>
                  </a:lnTo>
                  <a:lnTo>
                    <a:pt x="3909" y="411869"/>
                  </a:lnTo>
                  <a:lnTo>
                    <a:pt x="2058" y="413742"/>
                  </a:lnTo>
                  <a:lnTo>
                    <a:pt x="0" y="400227"/>
                  </a:lnTo>
                  <a:lnTo>
                    <a:pt x="10024" y="338932"/>
                  </a:lnTo>
                  <a:lnTo>
                    <a:pt x="23146" y="278273"/>
                  </a:lnTo>
                  <a:lnTo>
                    <a:pt x="37003" y="219541"/>
                  </a:lnTo>
                  <a:lnTo>
                    <a:pt x="51006" y="166692"/>
                  </a:lnTo>
                  <a:lnTo>
                    <a:pt x="65037" y="106210"/>
                  </a:lnTo>
                  <a:lnTo>
                    <a:pt x="90916" y="46548"/>
                  </a:lnTo>
                  <a:lnTo>
                    <a:pt x="106715" y="3579"/>
                  </a:lnTo>
                  <a:lnTo>
                    <a:pt x="111539" y="0"/>
                  </a:lnTo>
                  <a:lnTo>
                    <a:pt x="117095" y="1123"/>
                  </a:lnTo>
                  <a:lnTo>
                    <a:pt x="123138" y="5381"/>
                  </a:lnTo>
                  <a:lnTo>
                    <a:pt x="132973" y="25710"/>
                  </a:lnTo>
                  <a:lnTo>
                    <a:pt x="148818" y="75243"/>
                  </a:lnTo>
                  <a:lnTo>
                    <a:pt x="154070" y="124881"/>
                  </a:lnTo>
                  <a:lnTo>
                    <a:pt x="164250" y="181659"/>
                  </a:lnTo>
                  <a:lnTo>
                    <a:pt x="177526" y="240535"/>
                  </a:lnTo>
                  <a:lnTo>
                    <a:pt x="191414" y="297831"/>
                  </a:lnTo>
                  <a:lnTo>
                    <a:pt x="198187" y="355899"/>
                  </a:lnTo>
                  <a:lnTo>
                    <a:pt x="212868" y="413264"/>
                  </a:lnTo>
                  <a:lnTo>
                    <a:pt x="219453" y="4350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1181" y="2403221"/>
              <a:ext cx="126343" cy="28862"/>
            </a:xfrm>
            <a:custGeom>
              <a:avLst/>
              <a:gdLst/>
              <a:ahLst/>
              <a:cxnLst/>
              <a:rect l="0" t="0" r="0" b="0"/>
              <a:pathLst>
                <a:path w="126343" h="28862">
                  <a:moveTo>
                    <a:pt x="126342" y="28861"/>
                  </a:moveTo>
                  <a:lnTo>
                    <a:pt x="99956" y="13220"/>
                  </a:lnTo>
                  <a:lnTo>
                    <a:pt x="64061" y="2520"/>
                  </a:lnTo>
                  <a:lnTo>
                    <a:pt x="27300" y="0"/>
                  </a:lnTo>
                  <a:lnTo>
                    <a:pt x="0" y="78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1751" y="2074114"/>
              <a:ext cx="27030" cy="379026"/>
            </a:xfrm>
            <a:custGeom>
              <a:avLst/>
              <a:gdLst/>
              <a:ahLst/>
              <a:cxnLst/>
              <a:rect l="0" t="0" r="0" b="0"/>
              <a:pathLst>
                <a:path w="27030" h="379026">
                  <a:moveTo>
                    <a:pt x="0" y="0"/>
                  </a:moveTo>
                  <a:lnTo>
                    <a:pt x="1170" y="49262"/>
                  </a:lnTo>
                  <a:lnTo>
                    <a:pt x="7235" y="100514"/>
                  </a:lnTo>
                  <a:lnTo>
                    <a:pt x="10722" y="158463"/>
                  </a:lnTo>
                  <a:lnTo>
                    <a:pt x="17475" y="213198"/>
                  </a:lnTo>
                  <a:lnTo>
                    <a:pt x="19996" y="265291"/>
                  </a:lnTo>
                  <a:lnTo>
                    <a:pt x="23967" y="322287"/>
                  </a:lnTo>
                  <a:lnTo>
                    <a:pt x="27029" y="344450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4793" y="2274155"/>
              <a:ext cx="156719" cy="189514"/>
            </a:xfrm>
            <a:custGeom>
              <a:avLst/>
              <a:gdLst/>
              <a:ahLst/>
              <a:cxnLst/>
              <a:rect l="0" t="0" r="0" b="0"/>
              <a:pathLst>
                <a:path w="156719" h="189514">
                  <a:moveTo>
                    <a:pt x="148056" y="0"/>
                  </a:moveTo>
                  <a:lnTo>
                    <a:pt x="89439" y="0"/>
                  </a:lnTo>
                  <a:lnTo>
                    <a:pt x="54649" y="5589"/>
                  </a:lnTo>
                  <a:lnTo>
                    <a:pt x="22114" y="20243"/>
                  </a:lnTo>
                  <a:lnTo>
                    <a:pt x="7074" y="35903"/>
                  </a:lnTo>
                  <a:lnTo>
                    <a:pt x="1426" y="44993"/>
                  </a:lnTo>
                  <a:lnTo>
                    <a:pt x="0" y="53392"/>
                  </a:lnTo>
                  <a:lnTo>
                    <a:pt x="1389" y="61331"/>
                  </a:lnTo>
                  <a:lnTo>
                    <a:pt x="4654" y="68963"/>
                  </a:lnTo>
                  <a:lnTo>
                    <a:pt x="11511" y="74052"/>
                  </a:lnTo>
                  <a:lnTo>
                    <a:pt x="31607" y="79705"/>
                  </a:lnTo>
                  <a:lnTo>
                    <a:pt x="82637" y="83335"/>
                  </a:lnTo>
                  <a:lnTo>
                    <a:pt x="134657" y="87171"/>
                  </a:lnTo>
                  <a:lnTo>
                    <a:pt x="146143" y="89700"/>
                  </a:lnTo>
                  <a:lnTo>
                    <a:pt x="152630" y="94895"/>
                  </a:lnTo>
                  <a:lnTo>
                    <a:pt x="155784" y="101868"/>
                  </a:lnTo>
                  <a:lnTo>
                    <a:pt x="156718" y="110026"/>
                  </a:lnTo>
                  <a:lnTo>
                    <a:pt x="151516" y="128449"/>
                  </a:lnTo>
                  <a:lnTo>
                    <a:pt x="146853" y="138275"/>
                  </a:lnTo>
                  <a:lnTo>
                    <a:pt x="132314" y="152313"/>
                  </a:lnTo>
                  <a:lnTo>
                    <a:pt x="73899" y="178491"/>
                  </a:lnTo>
                  <a:lnTo>
                    <a:pt x="21714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91857" y="2284683"/>
              <a:ext cx="168805" cy="153505"/>
            </a:xfrm>
            <a:custGeom>
              <a:avLst/>
              <a:gdLst/>
              <a:ahLst/>
              <a:cxnLst/>
              <a:rect l="0" t="0" r="0" b="0"/>
              <a:pathLst>
                <a:path w="168805" h="153505">
                  <a:moveTo>
                    <a:pt x="97863" y="0"/>
                  </a:moveTo>
                  <a:lnTo>
                    <a:pt x="55171" y="3120"/>
                  </a:lnTo>
                  <a:lnTo>
                    <a:pt x="35605" y="9576"/>
                  </a:lnTo>
                  <a:lnTo>
                    <a:pt x="19110" y="20244"/>
                  </a:lnTo>
                  <a:lnTo>
                    <a:pt x="7099" y="35904"/>
                  </a:lnTo>
                  <a:lnTo>
                    <a:pt x="2259" y="44993"/>
                  </a:lnTo>
                  <a:lnTo>
                    <a:pt x="0" y="67570"/>
                  </a:lnTo>
                  <a:lnTo>
                    <a:pt x="8082" y="114603"/>
                  </a:lnTo>
                  <a:lnTo>
                    <a:pt x="20525" y="133213"/>
                  </a:lnTo>
                  <a:lnTo>
                    <a:pt x="28757" y="141452"/>
                  </a:lnTo>
                  <a:lnTo>
                    <a:pt x="50382" y="150605"/>
                  </a:lnTo>
                  <a:lnTo>
                    <a:pt x="74420" y="153504"/>
                  </a:lnTo>
                  <a:lnTo>
                    <a:pt x="96803" y="150892"/>
                  </a:lnTo>
                  <a:lnTo>
                    <a:pt x="115329" y="142713"/>
                  </a:lnTo>
                  <a:lnTo>
                    <a:pt x="146286" y="118398"/>
                  </a:lnTo>
                  <a:lnTo>
                    <a:pt x="162253" y="92403"/>
                  </a:lnTo>
                  <a:lnTo>
                    <a:pt x="168804" y="56885"/>
                  </a:lnTo>
                  <a:lnTo>
                    <a:pt x="164097" y="36591"/>
                  </a:lnTo>
                  <a:lnTo>
                    <a:pt x="159567" y="27904"/>
                  </a:lnTo>
                  <a:lnTo>
                    <a:pt x="145174" y="15132"/>
                  </a:lnTo>
                  <a:lnTo>
                    <a:pt x="125909" y="6725"/>
                  </a:lnTo>
                  <a:lnTo>
                    <a:pt x="91095" y="3163"/>
                  </a:lnTo>
                  <a:lnTo>
                    <a:pt x="5574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20566" y="2021471"/>
              <a:ext cx="182179" cy="407502"/>
            </a:xfrm>
            <a:custGeom>
              <a:avLst/>
              <a:gdLst/>
              <a:ahLst/>
              <a:cxnLst/>
              <a:rect l="0" t="0" r="0" b="0"/>
              <a:pathLst>
                <a:path w="182179" h="407502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1350" y="145156"/>
                  </a:lnTo>
                  <a:lnTo>
                    <a:pt x="16728" y="207094"/>
                  </a:lnTo>
                  <a:lnTo>
                    <a:pt x="23523" y="257243"/>
                  </a:lnTo>
                  <a:lnTo>
                    <a:pt x="26056" y="307977"/>
                  </a:lnTo>
                  <a:lnTo>
                    <a:pt x="25637" y="343807"/>
                  </a:lnTo>
                  <a:lnTo>
                    <a:pt x="23793" y="342678"/>
                  </a:lnTo>
                  <a:lnTo>
                    <a:pt x="21393" y="337247"/>
                  </a:lnTo>
                  <a:lnTo>
                    <a:pt x="21847" y="321853"/>
                  </a:lnTo>
                  <a:lnTo>
                    <a:pt x="36003" y="267079"/>
                  </a:lnTo>
                  <a:lnTo>
                    <a:pt x="47057" y="248943"/>
                  </a:lnTo>
                  <a:lnTo>
                    <a:pt x="62889" y="236203"/>
                  </a:lnTo>
                  <a:lnTo>
                    <a:pt x="72024" y="231169"/>
                  </a:lnTo>
                  <a:lnTo>
                    <a:pt x="91532" y="228694"/>
                  </a:lnTo>
                  <a:lnTo>
                    <a:pt x="111901" y="232663"/>
                  </a:lnTo>
                  <a:lnTo>
                    <a:pt x="141930" y="248052"/>
                  </a:lnTo>
                  <a:lnTo>
                    <a:pt x="158477" y="260764"/>
                  </a:lnTo>
                  <a:lnTo>
                    <a:pt x="175357" y="286664"/>
                  </a:lnTo>
                  <a:lnTo>
                    <a:pt x="182178" y="322154"/>
                  </a:lnTo>
                  <a:lnTo>
                    <a:pt x="177535" y="345561"/>
                  </a:lnTo>
                  <a:lnTo>
                    <a:pt x="161766" y="375349"/>
                  </a:lnTo>
                  <a:lnTo>
                    <a:pt x="155490" y="383594"/>
                  </a:lnTo>
                  <a:lnTo>
                    <a:pt x="136037" y="395874"/>
                  </a:lnTo>
                  <a:lnTo>
                    <a:pt x="111794" y="404061"/>
                  </a:lnTo>
                  <a:lnTo>
                    <a:pt x="74177" y="407501"/>
                  </a:lnTo>
                  <a:lnTo>
                    <a:pt x="37651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7730" y="2205160"/>
              <a:ext cx="168457" cy="238001"/>
            </a:xfrm>
            <a:custGeom>
              <a:avLst/>
              <a:gdLst/>
              <a:ahLst/>
              <a:cxnLst/>
              <a:rect l="0" t="0" r="0" b="0"/>
              <a:pathLst>
                <a:path w="168457" h="238001">
                  <a:moveTo>
                    <a:pt x="0" y="121638"/>
                  </a:moveTo>
                  <a:lnTo>
                    <a:pt x="42692" y="118518"/>
                  </a:lnTo>
                  <a:lnTo>
                    <a:pt x="100899" y="102509"/>
                  </a:lnTo>
                  <a:lnTo>
                    <a:pt x="119323" y="91299"/>
                  </a:lnTo>
                  <a:lnTo>
                    <a:pt x="142850" y="66245"/>
                  </a:lnTo>
                  <a:lnTo>
                    <a:pt x="146706" y="56633"/>
                  </a:lnTo>
                  <a:lnTo>
                    <a:pt x="147871" y="36595"/>
                  </a:lnTo>
                  <a:lnTo>
                    <a:pt x="141370" y="19110"/>
                  </a:lnTo>
                  <a:lnTo>
                    <a:pt x="136361" y="11172"/>
                  </a:lnTo>
                  <a:lnTo>
                    <a:pt x="128342" y="5880"/>
                  </a:lnTo>
                  <a:lnTo>
                    <a:pt x="106954" y="0"/>
                  </a:lnTo>
                  <a:lnTo>
                    <a:pt x="74194" y="2279"/>
                  </a:lnTo>
                  <a:lnTo>
                    <a:pt x="55982" y="10487"/>
                  </a:lnTo>
                  <a:lnTo>
                    <a:pt x="40089" y="23104"/>
                  </a:lnTo>
                  <a:lnTo>
                    <a:pt x="19157" y="49938"/>
                  </a:lnTo>
                  <a:lnTo>
                    <a:pt x="6196" y="81286"/>
                  </a:lnTo>
                  <a:lnTo>
                    <a:pt x="1224" y="133207"/>
                  </a:lnTo>
                  <a:lnTo>
                    <a:pt x="3482" y="171469"/>
                  </a:lnTo>
                  <a:lnTo>
                    <a:pt x="9737" y="192918"/>
                  </a:lnTo>
                  <a:lnTo>
                    <a:pt x="20315" y="210249"/>
                  </a:lnTo>
                  <a:lnTo>
                    <a:pt x="45014" y="233161"/>
                  </a:lnTo>
                  <a:lnTo>
                    <a:pt x="54576" y="236931"/>
                  </a:lnTo>
                  <a:lnTo>
                    <a:pt x="74559" y="238000"/>
                  </a:lnTo>
                  <a:lnTo>
                    <a:pt x="136946" y="222845"/>
                  </a:lnTo>
                  <a:lnTo>
                    <a:pt x="168456" y="2058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38311" y="2230319"/>
              <a:ext cx="220073" cy="196433"/>
            </a:xfrm>
            <a:custGeom>
              <a:avLst/>
              <a:gdLst/>
              <a:ahLst/>
              <a:cxnLst/>
              <a:rect l="0" t="0" r="0" b="0"/>
              <a:pathLst>
                <a:path w="220073" h="196433">
                  <a:moveTo>
                    <a:pt x="83202" y="149121"/>
                  </a:moveTo>
                  <a:lnTo>
                    <a:pt x="117948" y="95246"/>
                  </a:lnTo>
                  <a:lnTo>
                    <a:pt x="127110" y="74874"/>
                  </a:lnTo>
                  <a:lnTo>
                    <a:pt x="128843" y="54121"/>
                  </a:lnTo>
                  <a:lnTo>
                    <a:pt x="124543" y="34369"/>
                  </a:lnTo>
                  <a:lnTo>
                    <a:pt x="114834" y="17792"/>
                  </a:lnTo>
                  <a:lnTo>
                    <a:pt x="99600" y="5745"/>
                  </a:lnTo>
                  <a:lnTo>
                    <a:pt x="90625" y="894"/>
                  </a:lnTo>
                  <a:lnTo>
                    <a:pt x="81131" y="0"/>
                  </a:lnTo>
                  <a:lnTo>
                    <a:pt x="61224" y="5246"/>
                  </a:lnTo>
                  <a:lnTo>
                    <a:pt x="35876" y="21354"/>
                  </a:lnTo>
                  <a:lnTo>
                    <a:pt x="23953" y="37353"/>
                  </a:lnTo>
                  <a:lnTo>
                    <a:pt x="6767" y="76221"/>
                  </a:lnTo>
                  <a:lnTo>
                    <a:pt x="0" y="139622"/>
                  </a:lnTo>
                  <a:lnTo>
                    <a:pt x="1769" y="164786"/>
                  </a:lnTo>
                  <a:lnTo>
                    <a:pt x="10355" y="183769"/>
                  </a:lnTo>
                  <a:lnTo>
                    <a:pt x="18259" y="189767"/>
                  </a:lnTo>
                  <a:lnTo>
                    <a:pt x="39520" y="196432"/>
                  </a:lnTo>
                  <a:lnTo>
                    <a:pt x="49401" y="194700"/>
                  </a:lnTo>
                  <a:lnTo>
                    <a:pt x="66620" y="183416"/>
                  </a:lnTo>
                  <a:lnTo>
                    <a:pt x="95567" y="154812"/>
                  </a:lnTo>
                  <a:lnTo>
                    <a:pt x="105465" y="136442"/>
                  </a:lnTo>
                  <a:lnTo>
                    <a:pt x="112946" y="80413"/>
                  </a:lnTo>
                  <a:lnTo>
                    <a:pt x="113072" y="45445"/>
                  </a:lnTo>
                  <a:lnTo>
                    <a:pt x="111304" y="44908"/>
                  </a:lnTo>
                  <a:lnTo>
                    <a:pt x="108955" y="48061"/>
                  </a:lnTo>
                  <a:lnTo>
                    <a:pt x="109465" y="60921"/>
                  </a:lnTo>
                  <a:lnTo>
                    <a:pt x="123661" y="113936"/>
                  </a:lnTo>
                  <a:lnTo>
                    <a:pt x="154098" y="160793"/>
                  </a:lnTo>
                  <a:lnTo>
                    <a:pt x="170863" y="174976"/>
                  </a:lnTo>
                  <a:lnTo>
                    <a:pt x="180247" y="180396"/>
                  </a:lnTo>
                  <a:lnTo>
                    <a:pt x="196913" y="183298"/>
                  </a:lnTo>
                  <a:lnTo>
                    <a:pt x="220072" y="1807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79440" y="2021471"/>
              <a:ext cx="174744" cy="406449"/>
            </a:xfrm>
            <a:custGeom>
              <a:avLst/>
              <a:gdLst/>
              <a:ahLst/>
              <a:cxnLst/>
              <a:rect l="0" t="0" r="0" b="0"/>
              <a:pathLst>
                <a:path w="174744" h="406449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8" y="147997"/>
                  </a:lnTo>
                  <a:lnTo>
                    <a:pt x="18669" y="200219"/>
                  </a:lnTo>
                  <a:lnTo>
                    <a:pt x="23469" y="249617"/>
                  </a:lnTo>
                  <a:lnTo>
                    <a:pt x="29181" y="297009"/>
                  </a:lnTo>
                  <a:lnTo>
                    <a:pt x="31111" y="359836"/>
                  </a:lnTo>
                  <a:lnTo>
                    <a:pt x="30099" y="366232"/>
                  </a:lnTo>
                  <a:lnTo>
                    <a:pt x="28255" y="366988"/>
                  </a:lnTo>
                  <a:lnTo>
                    <a:pt x="25856" y="363981"/>
                  </a:lnTo>
                  <a:lnTo>
                    <a:pt x="22479" y="331804"/>
                  </a:lnTo>
                  <a:lnTo>
                    <a:pt x="32697" y="274455"/>
                  </a:lnTo>
                  <a:lnTo>
                    <a:pt x="35836" y="263688"/>
                  </a:lnTo>
                  <a:lnTo>
                    <a:pt x="41438" y="255341"/>
                  </a:lnTo>
                  <a:lnTo>
                    <a:pt x="57021" y="242946"/>
                  </a:lnTo>
                  <a:lnTo>
                    <a:pt x="78765" y="239777"/>
                  </a:lnTo>
                  <a:lnTo>
                    <a:pt x="101687" y="243438"/>
                  </a:lnTo>
                  <a:lnTo>
                    <a:pt x="127746" y="258653"/>
                  </a:lnTo>
                  <a:lnTo>
                    <a:pt x="150285" y="280319"/>
                  </a:lnTo>
                  <a:lnTo>
                    <a:pt x="164669" y="302791"/>
                  </a:lnTo>
                  <a:lnTo>
                    <a:pt x="174743" y="341750"/>
                  </a:lnTo>
                  <a:lnTo>
                    <a:pt x="170860" y="362849"/>
                  </a:lnTo>
                  <a:lnTo>
                    <a:pt x="155520" y="387881"/>
                  </a:lnTo>
                  <a:lnTo>
                    <a:pt x="149304" y="395458"/>
                  </a:lnTo>
                  <a:lnTo>
                    <a:pt x="129918" y="403876"/>
                  </a:lnTo>
                  <a:lnTo>
                    <a:pt x="105705" y="406448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81676" y="2032000"/>
              <a:ext cx="50449" cy="400083"/>
            </a:xfrm>
            <a:custGeom>
              <a:avLst/>
              <a:gdLst/>
              <a:ahLst/>
              <a:cxnLst/>
              <a:rect l="0" t="0" r="0" b="0"/>
              <a:pathLst>
                <a:path w="50449" h="400083">
                  <a:moveTo>
                    <a:pt x="8334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6999" y="152804"/>
                  </a:lnTo>
                  <a:lnTo>
                    <a:pt x="16476" y="210987"/>
                  </a:lnTo>
                  <a:lnTo>
                    <a:pt x="25044" y="265285"/>
                  </a:lnTo>
                  <a:lnTo>
                    <a:pt x="29272" y="316599"/>
                  </a:lnTo>
                  <a:lnTo>
                    <a:pt x="43875" y="377737"/>
                  </a:lnTo>
                  <a:lnTo>
                    <a:pt x="50448" y="4000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66814" y="2224627"/>
              <a:ext cx="133956" cy="213165"/>
            </a:xfrm>
            <a:custGeom>
              <a:avLst/>
              <a:gdLst/>
              <a:ahLst/>
              <a:cxnLst/>
              <a:rect l="0" t="0" r="0" b="0"/>
              <a:pathLst>
                <a:path w="133956" h="213165">
                  <a:moveTo>
                    <a:pt x="7424" y="133756"/>
                  </a:moveTo>
                  <a:lnTo>
                    <a:pt x="18602" y="116988"/>
                  </a:lnTo>
                  <a:lnTo>
                    <a:pt x="33449" y="105637"/>
                  </a:lnTo>
                  <a:lnTo>
                    <a:pt x="92088" y="78298"/>
                  </a:lnTo>
                  <a:lnTo>
                    <a:pt x="128263" y="52481"/>
                  </a:lnTo>
                  <a:lnTo>
                    <a:pt x="132437" y="44478"/>
                  </a:lnTo>
                  <a:lnTo>
                    <a:pt x="133955" y="26226"/>
                  </a:lnTo>
                  <a:lnTo>
                    <a:pt x="130383" y="18786"/>
                  </a:lnTo>
                  <a:lnTo>
                    <a:pt x="117055" y="7399"/>
                  </a:lnTo>
                  <a:lnTo>
                    <a:pt x="84231" y="0"/>
                  </a:lnTo>
                  <a:lnTo>
                    <a:pt x="61447" y="7629"/>
                  </a:lnTo>
                  <a:lnTo>
                    <a:pt x="23814" y="35532"/>
                  </a:lnTo>
                  <a:lnTo>
                    <a:pt x="11589" y="55786"/>
                  </a:lnTo>
                  <a:lnTo>
                    <a:pt x="3426" y="80385"/>
                  </a:lnTo>
                  <a:lnTo>
                    <a:pt x="0" y="119372"/>
                  </a:lnTo>
                  <a:lnTo>
                    <a:pt x="7044" y="153671"/>
                  </a:lnTo>
                  <a:lnTo>
                    <a:pt x="29792" y="193582"/>
                  </a:lnTo>
                  <a:lnTo>
                    <a:pt x="36374" y="201716"/>
                  </a:lnTo>
                  <a:lnTo>
                    <a:pt x="56166" y="210754"/>
                  </a:lnTo>
                  <a:lnTo>
                    <a:pt x="67994" y="213164"/>
                  </a:lnTo>
                  <a:lnTo>
                    <a:pt x="90496" y="209603"/>
                  </a:lnTo>
                  <a:lnTo>
                    <a:pt x="123237" y="196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00663" y="1926715"/>
              <a:ext cx="10529" cy="526425"/>
            </a:xfrm>
            <a:custGeom>
              <a:avLst/>
              <a:gdLst/>
              <a:ahLst/>
              <a:cxnLst/>
              <a:rect l="0" t="0" r="0" b="0"/>
              <a:pathLst>
                <a:path w="10529" h="526425">
                  <a:moveTo>
                    <a:pt x="10528" y="0"/>
                  </a:moveTo>
                  <a:lnTo>
                    <a:pt x="3293" y="28725"/>
                  </a:lnTo>
                  <a:lnTo>
                    <a:pt x="975" y="80261"/>
                  </a:lnTo>
                  <a:lnTo>
                    <a:pt x="433" y="123799"/>
                  </a:lnTo>
                  <a:lnTo>
                    <a:pt x="192" y="170445"/>
                  </a:lnTo>
                  <a:lnTo>
                    <a:pt x="85" y="218473"/>
                  </a:lnTo>
                  <a:lnTo>
                    <a:pt x="38" y="267115"/>
                  </a:lnTo>
                  <a:lnTo>
                    <a:pt x="11" y="323770"/>
                  </a:lnTo>
                  <a:lnTo>
                    <a:pt x="7238" y="378769"/>
                  </a:lnTo>
                  <a:lnTo>
                    <a:pt x="9553" y="426653"/>
                  </a:lnTo>
                  <a:lnTo>
                    <a:pt x="7216" y="488996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84849" y="2126756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9128" y="14654"/>
                  </a:lnTo>
                  <a:lnTo>
                    <a:pt x="138918" y="27028"/>
                  </a:lnTo>
                  <a:lnTo>
                    <a:pt x="75587" y="36575"/>
                  </a:lnTo>
                  <a:lnTo>
                    <a:pt x="24425" y="528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91464" y="2274155"/>
              <a:ext cx="201238" cy="203135"/>
            </a:xfrm>
            <a:custGeom>
              <a:avLst/>
              <a:gdLst/>
              <a:ahLst/>
              <a:cxnLst/>
              <a:rect l="0" t="0" r="0" b="0"/>
              <a:pathLst>
                <a:path w="201238" h="203135">
                  <a:moveTo>
                    <a:pt x="98712" y="21057"/>
                  </a:moveTo>
                  <a:lnTo>
                    <a:pt x="81944" y="15468"/>
                  </a:lnTo>
                  <a:lnTo>
                    <a:pt x="64354" y="15843"/>
                  </a:lnTo>
                  <a:lnTo>
                    <a:pt x="54749" y="17581"/>
                  </a:lnTo>
                  <a:lnTo>
                    <a:pt x="37839" y="28871"/>
                  </a:lnTo>
                  <a:lnTo>
                    <a:pt x="23694" y="45587"/>
                  </a:lnTo>
                  <a:lnTo>
                    <a:pt x="1197" y="95214"/>
                  </a:lnTo>
                  <a:lnTo>
                    <a:pt x="0" y="116017"/>
                  </a:lnTo>
                  <a:lnTo>
                    <a:pt x="8763" y="157968"/>
                  </a:lnTo>
                  <a:lnTo>
                    <a:pt x="21300" y="175883"/>
                  </a:lnTo>
                  <a:lnTo>
                    <a:pt x="38570" y="190474"/>
                  </a:lnTo>
                  <a:lnTo>
                    <a:pt x="57944" y="200859"/>
                  </a:lnTo>
                  <a:lnTo>
                    <a:pt x="81373" y="203134"/>
                  </a:lnTo>
                  <a:lnTo>
                    <a:pt x="128952" y="195063"/>
                  </a:lnTo>
                  <a:lnTo>
                    <a:pt x="155895" y="179979"/>
                  </a:lnTo>
                  <a:lnTo>
                    <a:pt x="178696" y="160692"/>
                  </a:lnTo>
                  <a:lnTo>
                    <a:pt x="194680" y="134570"/>
                  </a:lnTo>
                  <a:lnTo>
                    <a:pt x="201237" y="99014"/>
                  </a:lnTo>
                  <a:lnTo>
                    <a:pt x="197590" y="64432"/>
                  </a:lnTo>
                  <a:lnTo>
                    <a:pt x="189061" y="45794"/>
                  </a:lnTo>
                  <a:lnTo>
                    <a:pt x="176301" y="29712"/>
                  </a:lnTo>
                  <a:lnTo>
                    <a:pt x="158932" y="14765"/>
                  </a:lnTo>
                  <a:lnTo>
                    <a:pt x="139514" y="6562"/>
                  </a:lnTo>
                  <a:lnTo>
                    <a:pt x="1092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74488" y="1989886"/>
              <a:ext cx="10528" cy="494840"/>
            </a:xfrm>
            <a:custGeom>
              <a:avLst/>
              <a:gdLst/>
              <a:ahLst/>
              <a:cxnLst/>
              <a:rect l="0" t="0" r="0" b="0"/>
              <a:pathLst>
                <a:path w="10528" h="494840">
                  <a:moveTo>
                    <a:pt x="10527" y="0"/>
                  </a:moveTo>
                  <a:lnTo>
                    <a:pt x="3291" y="27556"/>
                  </a:lnTo>
                  <a:lnTo>
                    <a:pt x="649" y="86898"/>
                  </a:lnTo>
                  <a:lnTo>
                    <a:pt x="191" y="140781"/>
                  </a:lnTo>
                  <a:lnTo>
                    <a:pt x="84" y="181892"/>
                  </a:lnTo>
                  <a:lnTo>
                    <a:pt x="37" y="227460"/>
                  </a:lnTo>
                  <a:lnTo>
                    <a:pt x="15" y="271888"/>
                  </a:lnTo>
                  <a:lnTo>
                    <a:pt x="4" y="333243"/>
                  </a:lnTo>
                  <a:lnTo>
                    <a:pt x="0" y="388467"/>
                  </a:lnTo>
                  <a:lnTo>
                    <a:pt x="3118" y="438755"/>
                  </a:lnTo>
                  <a:lnTo>
                    <a:pt x="10527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66181" y="2305224"/>
              <a:ext cx="213633" cy="198757"/>
            </a:xfrm>
            <a:custGeom>
              <a:avLst/>
              <a:gdLst/>
              <a:ahLst/>
              <a:cxnLst/>
              <a:rect l="0" t="0" r="0" b="0"/>
              <a:pathLst>
                <a:path w="213633" h="198757">
                  <a:moveTo>
                    <a:pt x="129404" y="105802"/>
                  </a:moveTo>
                  <a:lnTo>
                    <a:pt x="137737" y="68323"/>
                  </a:lnTo>
                  <a:lnTo>
                    <a:pt x="138469" y="56250"/>
                  </a:lnTo>
                  <a:lnTo>
                    <a:pt x="133043" y="36595"/>
                  </a:lnTo>
                  <a:lnTo>
                    <a:pt x="110496" y="4914"/>
                  </a:lnTo>
                  <a:lnTo>
                    <a:pt x="101591" y="1108"/>
                  </a:lnTo>
                  <a:lnTo>
                    <a:pt x="79218" y="0"/>
                  </a:lnTo>
                  <a:lnTo>
                    <a:pt x="45904" y="11542"/>
                  </a:lnTo>
                  <a:lnTo>
                    <a:pt x="19395" y="35369"/>
                  </a:lnTo>
                  <a:lnTo>
                    <a:pt x="2313" y="75834"/>
                  </a:lnTo>
                  <a:lnTo>
                    <a:pt x="0" y="101841"/>
                  </a:lnTo>
                  <a:lnTo>
                    <a:pt x="11064" y="165158"/>
                  </a:lnTo>
                  <a:lnTo>
                    <a:pt x="17537" y="188334"/>
                  </a:lnTo>
                  <a:lnTo>
                    <a:pt x="24410" y="194748"/>
                  </a:lnTo>
                  <a:lnTo>
                    <a:pt x="33672" y="197855"/>
                  </a:lnTo>
                  <a:lnTo>
                    <a:pt x="44526" y="198756"/>
                  </a:lnTo>
                  <a:lnTo>
                    <a:pt x="62824" y="193518"/>
                  </a:lnTo>
                  <a:lnTo>
                    <a:pt x="70979" y="188846"/>
                  </a:lnTo>
                  <a:lnTo>
                    <a:pt x="83160" y="174295"/>
                  </a:lnTo>
                  <a:lnTo>
                    <a:pt x="107985" y="115873"/>
                  </a:lnTo>
                  <a:lnTo>
                    <a:pt x="115648" y="81490"/>
                  </a:lnTo>
                  <a:lnTo>
                    <a:pt x="116724" y="68537"/>
                  </a:lnTo>
                  <a:lnTo>
                    <a:pt x="118611" y="65750"/>
                  </a:lnTo>
                  <a:lnTo>
                    <a:pt x="121039" y="69742"/>
                  </a:lnTo>
                  <a:lnTo>
                    <a:pt x="138930" y="106997"/>
                  </a:lnTo>
                  <a:lnTo>
                    <a:pt x="158223" y="137741"/>
                  </a:lnTo>
                  <a:lnTo>
                    <a:pt x="174968" y="152362"/>
                  </a:lnTo>
                  <a:lnTo>
                    <a:pt x="197886" y="164051"/>
                  </a:lnTo>
                  <a:lnTo>
                    <a:pt x="213632" y="1689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53513" y="2084642"/>
              <a:ext cx="175056" cy="445042"/>
            </a:xfrm>
            <a:custGeom>
              <a:avLst/>
              <a:gdLst/>
              <a:ahLst/>
              <a:cxnLst/>
              <a:rect l="0" t="0" r="0" b="0"/>
              <a:pathLst>
                <a:path w="175056" h="44504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2" y="164824"/>
                  </a:lnTo>
                  <a:lnTo>
                    <a:pt x="10239" y="221972"/>
                  </a:lnTo>
                  <a:lnTo>
                    <a:pt x="10443" y="276469"/>
                  </a:lnTo>
                  <a:lnTo>
                    <a:pt x="10503" y="328492"/>
                  </a:lnTo>
                  <a:lnTo>
                    <a:pt x="10520" y="364703"/>
                  </a:lnTo>
                  <a:lnTo>
                    <a:pt x="13647" y="306170"/>
                  </a:lnTo>
                  <a:lnTo>
                    <a:pt x="20103" y="285814"/>
                  </a:lnTo>
                  <a:lnTo>
                    <a:pt x="30771" y="268968"/>
                  </a:lnTo>
                  <a:lnTo>
                    <a:pt x="46431" y="256802"/>
                  </a:lnTo>
                  <a:lnTo>
                    <a:pt x="55520" y="251920"/>
                  </a:lnTo>
                  <a:lnTo>
                    <a:pt x="74978" y="249615"/>
                  </a:lnTo>
                  <a:lnTo>
                    <a:pt x="95325" y="253660"/>
                  </a:lnTo>
                  <a:lnTo>
                    <a:pt x="116066" y="263256"/>
                  </a:lnTo>
                  <a:lnTo>
                    <a:pt x="130743" y="278440"/>
                  </a:lnTo>
                  <a:lnTo>
                    <a:pt x="165723" y="340444"/>
                  </a:lnTo>
                  <a:lnTo>
                    <a:pt x="175055" y="380073"/>
                  </a:lnTo>
                  <a:lnTo>
                    <a:pt x="174898" y="405227"/>
                  </a:lnTo>
                  <a:lnTo>
                    <a:pt x="167029" y="424206"/>
                  </a:lnTo>
                  <a:lnTo>
                    <a:pt x="152614" y="437321"/>
                  </a:lnTo>
                  <a:lnTo>
                    <a:pt x="143856" y="442456"/>
                  </a:lnTo>
                  <a:lnTo>
                    <a:pt x="124767" y="445041"/>
                  </a:lnTo>
                  <a:lnTo>
                    <a:pt x="64058" y="434113"/>
                  </a:lnTo>
                  <a:lnTo>
                    <a:pt x="52642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66825" y="2292225"/>
              <a:ext cx="165714" cy="227089"/>
            </a:xfrm>
            <a:custGeom>
              <a:avLst/>
              <a:gdLst/>
              <a:ahLst/>
              <a:cxnLst/>
              <a:rect l="0" t="0" r="0" b="0"/>
              <a:pathLst>
                <a:path w="165714" h="227089">
                  <a:moveTo>
                    <a:pt x="7786" y="139857"/>
                  </a:moveTo>
                  <a:lnTo>
                    <a:pt x="61661" y="121899"/>
                  </a:lnTo>
                  <a:lnTo>
                    <a:pt x="91209" y="110490"/>
                  </a:lnTo>
                  <a:lnTo>
                    <a:pt x="130051" y="79564"/>
                  </a:lnTo>
                  <a:lnTo>
                    <a:pt x="133750" y="70416"/>
                  </a:lnTo>
                  <a:lnTo>
                    <a:pt x="134740" y="47773"/>
                  </a:lnTo>
                  <a:lnTo>
                    <a:pt x="128161" y="28351"/>
                  </a:lnTo>
                  <a:lnTo>
                    <a:pt x="123131" y="19897"/>
                  </a:lnTo>
                  <a:lnTo>
                    <a:pt x="108184" y="7383"/>
                  </a:lnTo>
                  <a:lnTo>
                    <a:pt x="99284" y="2408"/>
                  </a:lnTo>
                  <a:lnTo>
                    <a:pt x="80037" y="0"/>
                  </a:lnTo>
                  <a:lnTo>
                    <a:pt x="60955" y="3999"/>
                  </a:lnTo>
                  <a:lnTo>
                    <a:pt x="29640" y="25631"/>
                  </a:lnTo>
                  <a:lnTo>
                    <a:pt x="16329" y="39957"/>
                  </a:lnTo>
                  <a:lnTo>
                    <a:pt x="6514" y="58023"/>
                  </a:lnTo>
                  <a:lnTo>
                    <a:pt x="0" y="99103"/>
                  </a:lnTo>
                  <a:lnTo>
                    <a:pt x="3659" y="142730"/>
                  </a:lnTo>
                  <a:lnTo>
                    <a:pt x="17742" y="179703"/>
                  </a:lnTo>
                  <a:lnTo>
                    <a:pt x="36732" y="207296"/>
                  </a:lnTo>
                  <a:lnTo>
                    <a:pt x="62766" y="224700"/>
                  </a:lnTo>
                  <a:lnTo>
                    <a:pt x="82524" y="227088"/>
                  </a:lnTo>
                  <a:lnTo>
                    <a:pt x="104174" y="223080"/>
                  </a:lnTo>
                  <a:lnTo>
                    <a:pt x="146842" y="204563"/>
                  </a:lnTo>
                  <a:lnTo>
                    <a:pt x="165713" y="1925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95747" y="2084642"/>
              <a:ext cx="10492" cy="410612"/>
            </a:xfrm>
            <a:custGeom>
              <a:avLst/>
              <a:gdLst/>
              <a:ahLst/>
              <a:cxnLst/>
              <a:rect l="0" t="0" r="0" b="0"/>
              <a:pathLst>
                <a:path w="10492" h="410612">
                  <a:moveTo>
                    <a:pt x="10491" y="0"/>
                  </a:moveTo>
                  <a:lnTo>
                    <a:pt x="2158" y="37478"/>
                  </a:lnTo>
                  <a:lnTo>
                    <a:pt x="396" y="94491"/>
                  </a:lnTo>
                  <a:lnTo>
                    <a:pt x="91" y="150440"/>
                  </a:lnTo>
                  <a:lnTo>
                    <a:pt x="0" y="205882"/>
                  </a:lnTo>
                  <a:lnTo>
                    <a:pt x="7206" y="262546"/>
                  </a:lnTo>
                  <a:lnTo>
                    <a:pt x="9842" y="324519"/>
                  </a:lnTo>
                  <a:lnTo>
                    <a:pt x="10363" y="382167"/>
                  </a:lnTo>
                  <a:lnTo>
                    <a:pt x="10491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22052" y="222151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22052" y="2411026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10528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227074" y="1920400"/>
            <a:ext cx="2798920" cy="764367"/>
            <a:chOff x="5227074" y="1920400"/>
            <a:chExt cx="2798920" cy="764367"/>
          </a:xfrm>
        </p:grpSpPr>
        <p:sp>
          <p:nvSpPr>
            <p:cNvPr id="69" name="Freeform 68"/>
            <p:cNvSpPr/>
            <p:nvPr/>
          </p:nvSpPr>
          <p:spPr>
            <a:xfrm>
              <a:off x="5227074" y="1920400"/>
              <a:ext cx="237217" cy="659082"/>
            </a:xfrm>
            <a:custGeom>
              <a:avLst/>
              <a:gdLst/>
              <a:ahLst/>
              <a:cxnLst/>
              <a:rect l="0" t="0" r="0" b="0"/>
              <a:pathLst>
                <a:path w="237217" h="659082">
                  <a:moveTo>
                    <a:pt x="5589" y="659081"/>
                  </a:moveTo>
                  <a:lnTo>
                    <a:pt x="0" y="642314"/>
                  </a:lnTo>
                  <a:lnTo>
                    <a:pt x="375" y="624723"/>
                  </a:lnTo>
                  <a:lnTo>
                    <a:pt x="12138" y="564913"/>
                  </a:lnTo>
                  <a:lnTo>
                    <a:pt x="16108" y="515626"/>
                  </a:lnTo>
                  <a:lnTo>
                    <a:pt x="24174" y="457089"/>
                  </a:lnTo>
                  <a:lnTo>
                    <a:pt x="32803" y="397631"/>
                  </a:lnTo>
                  <a:lnTo>
                    <a:pt x="37049" y="346998"/>
                  </a:lnTo>
                  <a:lnTo>
                    <a:pt x="44026" y="290922"/>
                  </a:lnTo>
                  <a:lnTo>
                    <a:pt x="46614" y="241291"/>
                  </a:lnTo>
                  <a:lnTo>
                    <a:pt x="48550" y="186681"/>
                  </a:lnTo>
                  <a:lnTo>
                    <a:pt x="55972" y="128770"/>
                  </a:lnTo>
                  <a:lnTo>
                    <a:pt x="63374" y="67288"/>
                  </a:lnTo>
                  <a:lnTo>
                    <a:pt x="77271" y="19659"/>
                  </a:lnTo>
                  <a:lnTo>
                    <a:pt x="88530" y="2107"/>
                  </a:lnTo>
                  <a:lnTo>
                    <a:pt x="94808" y="0"/>
                  </a:lnTo>
                  <a:lnTo>
                    <a:pt x="101334" y="2105"/>
                  </a:lnTo>
                  <a:lnTo>
                    <a:pt x="108023" y="7018"/>
                  </a:lnTo>
                  <a:lnTo>
                    <a:pt x="118576" y="28074"/>
                  </a:lnTo>
                  <a:lnTo>
                    <a:pt x="134882" y="78073"/>
                  </a:lnTo>
                  <a:lnTo>
                    <a:pt x="145803" y="127792"/>
                  </a:lnTo>
                  <a:lnTo>
                    <a:pt x="158805" y="183428"/>
                  </a:lnTo>
                  <a:lnTo>
                    <a:pt x="165705" y="238265"/>
                  </a:lnTo>
                  <a:lnTo>
                    <a:pt x="181352" y="300939"/>
                  </a:lnTo>
                  <a:lnTo>
                    <a:pt x="195159" y="363772"/>
                  </a:lnTo>
                  <a:lnTo>
                    <a:pt x="205647" y="417944"/>
                  </a:lnTo>
                  <a:lnTo>
                    <a:pt x="216164" y="465581"/>
                  </a:lnTo>
                  <a:lnTo>
                    <a:pt x="223569" y="517910"/>
                  </a:lnTo>
                  <a:lnTo>
                    <a:pt x="231661" y="571924"/>
                  </a:lnTo>
                  <a:lnTo>
                    <a:pt x="237216" y="6169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64248" y="2368911"/>
              <a:ext cx="147400" cy="42116"/>
            </a:xfrm>
            <a:custGeom>
              <a:avLst/>
              <a:gdLst/>
              <a:ahLst/>
              <a:cxnLst/>
              <a:rect l="0" t="0" r="0" b="0"/>
              <a:pathLst>
                <a:path w="147400" h="42116">
                  <a:moveTo>
                    <a:pt x="147399" y="0"/>
                  </a:moveTo>
                  <a:lnTo>
                    <a:pt x="94372" y="14655"/>
                  </a:lnTo>
                  <a:lnTo>
                    <a:pt x="33730" y="3166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12339" y="2042528"/>
              <a:ext cx="30936" cy="505369"/>
            </a:xfrm>
            <a:custGeom>
              <a:avLst/>
              <a:gdLst/>
              <a:ahLst/>
              <a:cxnLst/>
              <a:rect l="0" t="0" r="0" b="0"/>
              <a:pathLst>
                <a:path w="30936" h="505369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8453" y="213148"/>
                  </a:lnTo>
                  <a:lnTo>
                    <a:pt x="10766" y="270047"/>
                  </a:lnTo>
                  <a:lnTo>
                    <a:pt x="18156" y="326347"/>
                  </a:lnTo>
                  <a:lnTo>
                    <a:pt x="19740" y="374726"/>
                  </a:lnTo>
                  <a:lnTo>
                    <a:pt x="20209" y="427275"/>
                  </a:lnTo>
                  <a:lnTo>
                    <a:pt x="27617" y="489365"/>
                  </a:lnTo>
                  <a:lnTo>
                    <a:pt x="30935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74818" y="2274155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04678" y="8333"/>
                  </a:lnTo>
                  <a:lnTo>
                    <a:pt x="148010" y="18645"/>
                  </a:lnTo>
                  <a:lnTo>
                    <a:pt x="89248" y="35240"/>
                  </a:lnTo>
                  <a:lnTo>
                    <a:pt x="27033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90711" y="2021471"/>
              <a:ext cx="21020" cy="579068"/>
            </a:xfrm>
            <a:custGeom>
              <a:avLst/>
              <a:gdLst/>
              <a:ahLst/>
              <a:cxnLst/>
              <a:rect l="0" t="0" r="0" b="0"/>
              <a:pathLst>
                <a:path w="21020" h="579068">
                  <a:moveTo>
                    <a:pt x="10491" y="0"/>
                  </a:moveTo>
                  <a:lnTo>
                    <a:pt x="2157" y="52051"/>
                  </a:lnTo>
                  <a:lnTo>
                    <a:pt x="613" y="111349"/>
                  </a:lnTo>
                  <a:lnTo>
                    <a:pt x="155" y="171423"/>
                  </a:lnTo>
                  <a:lnTo>
                    <a:pt x="0" y="233643"/>
                  </a:lnTo>
                  <a:lnTo>
                    <a:pt x="7206" y="290994"/>
                  </a:lnTo>
                  <a:lnTo>
                    <a:pt x="9517" y="336825"/>
                  </a:lnTo>
                  <a:lnTo>
                    <a:pt x="10203" y="399537"/>
                  </a:lnTo>
                  <a:lnTo>
                    <a:pt x="11575" y="461922"/>
                  </a:lnTo>
                  <a:lnTo>
                    <a:pt x="17701" y="516802"/>
                  </a:lnTo>
                  <a:lnTo>
                    <a:pt x="21019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00904" y="2375548"/>
              <a:ext cx="174040" cy="224527"/>
            </a:xfrm>
            <a:custGeom>
              <a:avLst/>
              <a:gdLst/>
              <a:ahLst/>
              <a:cxnLst/>
              <a:rect l="0" t="0" r="0" b="0"/>
              <a:pathLst>
                <a:path w="174040" h="224527">
                  <a:moveTo>
                    <a:pt x="47697" y="140762"/>
                  </a:moveTo>
                  <a:lnTo>
                    <a:pt x="64464" y="135173"/>
                  </a:lnTo>
                  <a:lnTo>
                    <a:pt x="78936" y="123070"/>
                  </a:lnTo>
                  <a:lnTo>
                    <a:pt x="97117" y="96526"/>
                  </a:lnTo>
                  <a:lnTo>
                    <a:pt x="104756" y="75478"/>
                  </a:lnTo>
                  <a:lnTo>
                    <a:pt x="107887" y="38491"/>
                  </a:lnTo>
                  <a:lnTo>
                    <a:pt x="104474" y="15760"/>
                  </a:lnTo>
                  <a:lnTo>
                    <a:pt x="98417" y="8294"/>
                  </a:lnTo>
                  <a:lnTo>
                    <a:pt x="79208" y="0"/>
                  </a:lnTo>
                  <a:lnTo>
                    <a:pt x="58192" y="2552"/>
                  </a:lnTo>
                  <a:lnTo>
                    <a:pt x="47675" y="6508"/>
                  </a:lnTo>
                  <a:lnTo>
                    <a:pt x="32869" y="20263"/>
                  </a:lnTo>
                  <a:lnTo>
                    <a:pt x="17957" y="50856"/>
                  </a:lnTo>
                  <a:lnTo>
                    <a:pt x="9249" y="89557"/>
                  </a:lnTo>
                  <a:lnTo>
                    <a:pt x="0" y="150094"/>
                  </a:lnTo>
                  <a:lnTo>
                    <a:pt x="10206" y="203776"/>
                  </a:lnTo>
                  <a:lnTo>
                    <a:pt x="15684" y="212017"/>
                  </a:lnTo>
                  <a:lnTo>
                    <a:pt x="31129" y="224294"/>
                  </a:lnTo>
                  <a:lnTo>
                    <a:pt x="37821" y="224526"/>
                  </a:lnTo>
                  <a:lnTo>
                    <a:pt x="43453" y="221171"/>
                  </a:lnTo>
                  <a:lnTo>
                    <a:pt x="71921" y="187053"/>
                  </a:lnTo>
                  <a:lnTo>
                    <a:pt x="92813" y="131015"/>
                  </a:lnTo>
                  <a:lnTo>
                    <a:pt x="98110" y="93291"/>
                  </a:lnTo>
                  <a:lnTo>
                    <a:pt x="100023" y="89228"/>
                  </a:lnTo>
                  <a:lnTo>
                    <a:pt x="102468" y="91198"/>
                  </a:lnTo>
                  <a:lnTo>
                    <a:pt x="119337" y="146497"/>
                  </a:lnTo>
                  <a:lnTo>
                    <a:pt x="130619" y="170217"/>
                  </a:lnTo>
                  <a:lnTo>
                    <a:pt x="138073" y="176777"/>
                  </a:lnTo>
                  <a:lnTo>
                    <a:pt x="146552" y="179980"/>
                  </a:lnTo>
                  <a:lnTo>
                    <a:pt x="174039" y="1828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57904" y="2342276"/>
              <a:ext cx="164439" cy="247735"/>
            </a:xfrm>
            <a:custGeom>
              <a:avLst/>
              <a:gdLst/>
              <a:ahLst/>
              <a:cxnLst/>
              <a:rect l="0" t="0" r="0" b="0"/>
              <a:pathLst>
                <a:path w="164439" h="247735">
                  <a:moveTo>
                    <a:pt x="6510" y="58221"/>
                  </a:moveTo>
                  <a:lnTo>
                    <a:pt x="21164" y="116838"/>
                  </a:lnTo>
                  <a:lnTo>
                    <a:pt x="26302" y="178248"/>
                  </a:lnTo>
                  <a:lnTo>
                    <a:pt x="26023" y="214147"/>
                  </a:lnTo>
                  <a:lnTo>
                    <a:pt x="24198" y="214814"/>
                  </a:lnTo>
                  <a:lnTo>
                    <a:pt x="19051" y="206197"/>
                  </a:lnTo>
                  <a:lnTo>
                    <a:pt x="530" y="143698"/>
                  </a:lnTo>
                  <a:lnTo>
                    <a:pt x="0" y="89360"/>
                  </a:lnTo>
                  <a:lnTo>
                    <a:pt x="10813" y="39155"/>
                  </a:lnTo>
                  <a:lnTo>
                    <a:pt x="26373" y="11758"/>
                  </a:lnTo>
                  <a:lnTo>
                    <a:pt x="34960" y="6189"/>
                  </a:lnTo>
                  <a:lnTo>
                    <a:pt x="56979" y="0"/>
                  </a:lnTo>
                  <a:lnTo>
                    <a:pt x="67062" y="690"/>
                  </a:lnTo>
                  <a:lnTo>
                    <a:pt x="84505" y="7695"/>
                  </a:lnTo>
                  <a:lnTo>
                    <a:pt x="107479" y="30382"/>
                  </a:lnTo>
                  <a:lnTo>
                    <a:pt x="135032" y="70659"/>
                  </a:lnTo>
                  <a:lnTo>
                    <a:pt x="152954" y="122462"/>
                  </a:lnTo>
                  <a:lnTo>
                    <a:pt x="162169" y="177755"/>
                  </a:lnTo>
                  <a:lnTo>
                    <a:pt x="164139" y="235284"/>
                  </a:lnTo>
                  <a:lnTo>
                    <a:pt x="164438" y="2477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06574" y="2126756"/>
              <a:ext cx="10525" cy="473783"/>
            </a:xfrm>
            <a:custGeom>
              <a:avLst/>
              <a:gdLst/>
              <a:ahLst/>
              <a:cxnLst/>
              <a:rect l="0" t="0" r="0" b="0"/>
              <a:pathLst>
                <a:path w="10525" h="473783">
                  <a:moveTo>
                    <a:pt x="10524" y="0"/>
                  </a:moveTo>
                  <a:lnTo>
                    <a:pt x="2190" y="55170"/>
                  </a:lnTo>
                  <a:lnTo>
                    <a:pt x="646" y="110323"/>
                  </a:lnTo>
                  <a:lnTo>
                    <a:pt x="124" y="170881"/>
                  </a:lnTo>
                  <a:lnTo>
                    <a:pt x="21" y="227903"/>
                  </a:lnTo>
                  <a:lnTo>
                    <a:pt x="0" y="284227"/>
                  </a:lnTo>
                  <a:lnTo>
                    <a:pt x="3116" y="332610"/>
                  </a:lnTo>
                  <a:lnTo>
                    <a:pt x="8330" y="388280"/>
                  </a:lnTo>
                  <a:lnTo>
                    <a:pt x="9874" y="435580"/>
                  </a:lnTo>
                  <a:lnTo>
                    <a:pt x="10524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80228" y="232679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8" y="3119"/>
                  </a:lnTo>
                  <a:lnTo>
                    <a:pt x="107332" y="17958"/>
                  </a:lnTo>
                  <a:lnTo>
                    <a:pt x="5235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2383" y="245313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11855" y="23267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19438" y="2389643"/>
              <a:ext cx="145101" cy="192860"/>
            </a:xfrm>
            <a:custGeom>
              <a:avLst/>
              <a:gdLst/>
              <a:ahLst/>
              <a:cxnLst/>
              <a:rect l="0" t="0" r="0" b="0"/>
              <a:pathLst>
                <a:path w="145101" h="192860">
                  <a:moveTo>
                    <a:pt x="124044" y="74025"/>
                  </a:moveTo>
                  <a:lnTo>
                    <a:pt x="103800" y="30062"/>
                  </a:lnTo>
                  <a:lnTo>
                    <a:pt x="84640" y="5367"/>
                  </a:lnTo>
                  <a:lnTo>
                    <a:pt x="76718" y="1347"/>
                  </a:lnTo>
                  <a:lnTo>
                    <a:pt x="58556" y="0"/>
                  </a:lnTo>
                  <a:lnTo>
                    <a:pt x="41906" y="6420"/>
                  </a:lnTo>
                  <a:lnTo>
                    <a:pt x="34190" y="11407"/>
                  </a:lnTo>
                  <a:lnTo>
                    <a:pt x="22497" y="26308"/>
                  </a:lnTo>
                  <a:lnTo>
                    <a:pt x="5459" y="70059"/>
                  </a:lnTo>
                  <a:lnTo>
                    <a:pt x="0" y="110024"/>
                  </a:lnTo>
                  <a:lnTo>
                    <a:pt x="4962" y="134478"/>
                  </a:lnTo>
                  <a:lnTo>
                    <a:pt x="20910" y="164857"/>
                  </a:lnTo>
                  <a:lnTo>
                    <a:pt x="34923" y="179905"/>
                  </a:lnTo>
                  <a:lnTo>
                    <a:pt x="52849" y="190493"/>
                  </a:lnTo>
                  <a:lnTo>
                    <a:pt x="72514" y="192859"/>
                  </a:lnTo>
                  <a:lnTo>
                    <a:pt x="92952" y="188841"/>
                  </a:lnTo>
                  <a:lnTo>
                    <a:pt x="128431" y="170317"/>
                  </a:lnTo>
                  <a:lnTo>
                    <a:pt x="145100" y="158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79176" y="2210984"/>
              <a:ext cx="298572" cy="350702"/>
            </a:xfrm>
            <a:custGeom>
              <a:avLst/>
              <a:gdLst/>
              <a:ahLst/>
              <a:cxnLst/>
              <a:rect l="0" t="0" r="0" b="0"/>
              <a:pathLst>
                <a:path w="298572" h="350702">
                  <a:moveTo>
                    <a:pt x="174917" y="10529"/>
                  </a:moveTo>
                  <a:lnTo>
                    <a:pt x="152560" y="10529"/>
                  </a:lnTo>
                  <a:lnTo>
                    <a:pt x="121889" y="21707"/>
                  </a:lnTo>
                  <a:lnTo>
                    <a:pt x="64659" y="60026"/>
                  </a:lnTo>
                  <a:lnTo>
                    <a:pt x="27787" y="114591"/>
                  </a:lnTo>
                  <a:lnTo>
                    <a:pt x="9660" y="150156"/>
                  </a:lnTo>
                  <a:lnTo>
                    <a:pt x="0" y="190330"/>
                  </a:lnTo>
                  <a:lnTo>
                    <a:pt x="80" y="217952"/>
                  </a:lnTo>
                  <a:lnTo>
                    <a:pt x="16075" y="270693"/>
                  </a:lnTo>
                  <a:lnTo>
                    <a:pt x="24772" y="292274"/>
                  </a:lnTo>
                  <a:lnTo>
                    <a:pt x="56157" y="332608"/>
                  </a:lnTo>
                  <a:lnTo>
                    <a:pt x="82407" y="348635"/>
                  </a:lnTo>
                  <a:lnTo>
                    <a:pt x="105335" y="350701"/>
                  </a:lnTo>
                  <a:lnTo>
                    <a:pt x="158183" y="342495"/>
                  </a:lnTo>
                  <a:lnTo>
                    <a:pt x="188546" y="327388"/>
                  </a:lnTo>
                  <a:lnTo>
                    <a:pt x="243300" y="287559"/>
                  </a:lnTo>
                  <a:lnTo>
                    <a:pt x="271656" y="251254"/>
                  </a:lnTo>
                  <a:lnTo>
                    <a:pt x="293577" y="194264"/>
                  </a:lnTo>
                  <a:lnTo>
                    <a:pt x="298571" y="141102"/>
                  </a:lnTo>
                  <a:lnTo>
                    <a:pt x="286405" y="84785"/>
                  </a:lnTo>
                  <a:lnTo>
                    <a:pt x="270861" y="58397"/>
                  </a:lnTo>
                  <a:lnTo>
                    <a:pt x="251439" y="35760"/>
                  </a:lnTo>
                  <a:lnTo>
                    <a:pt x="219687" y="19824"/>
                  </a:lnTo>
                  <a:lnTo>
                    <a:pt x="164739" y="3419"/>
                  </a:lnTo>
                  <a:lnTo>
                    <a:pt x="1328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35688" y="2386706"/>
              <a:ext cx="134261" cy="216054"/>
            </a:xfrm>
            <a:custGeom>
              <a:avLst/>
              <a:gdLst/>
              <a:ahLst/>
              <a:cxnLst/>
              <a:rect l="0" t="0" r="0" b="0"/>
              <a:pathLst>
                <a:path w="134261" h="216054">
                  <a:moveTo>
                    <a:pt x="113203" y="34848"/>
                  </a:moveTo>
                  <a:lnTo>
                    <a:pt x="107614" y="18080"/>
                  </a:lnTo>
                  <a:lnTo>
                    <a:pt x="95511" y="6729"/>
                  </a:lnTo>
                  <a:lnTo>
                    <a:pt x="87371" y="2064"/>
                  </a:lnTo>
                  <a:lnTo>
                    <a:pt x="68966" y="0"/>
                  </a:lnTo>
                  <a:lnTo>
                    <a:pt x="59146" y="1088"/>
                  </a:lnTo>
                  <a:lnTo>
                    <a:pt x="51429" y="5322"/>
                  </a:lnTo>
                  <a:lnTo>
                    <a:pt x="20984" y="47034"/>
                  </a:lnTo>
                  <a:lnTo>
                    <a:pt x="6200" y="77453"/>
                  </a:lnTo>
                  <a:lnTo>
                    <a:pt x="0" y="114282"/>
                  </a:lnTo>
                  <a:lnTo>
                    <a:pt x="3753" y="160419"/>
                  </a:lnTo>
                  <a:lnTo>
                    <a:pt x="12306" y="184634"/>
                  </a:lnTo>
                  <a:lnTo>
                    <a:pt x="17863" y="194367"/>
                  </a:lnTo>
                  <a:lnTo>
                    <a:pt x="36514" y="208301"/>
                  </a:lnTo>
                  <a:lnTo>
                    <a:pt x="59232" y="216053"/>
                  </a:lnTo>
                  <a:lnTo>
                    <a:pt x="81027" y="215599"/>
                  </a:lnTo>
                  <a:lnTo>
                    <a:pt x="99292" y="208379"/>
                  </a:lnTo>
                  <a:lnTo>
                    <a:pt x="119610" y="197399"/>
                  </a:lnTo>
                  <a:lnTo>
                    <a:pt x="134260" y="1927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85692" y="2420105"/>
              <a:ext cx="121128" cy="171438"/>
            </a:xfrm>
            <a:custGeom>
              <a:avLst/>
              <a:gdLst/>
              <a:ahLst/>
              <a:cxnLst/>
              <a:rect l="0" t="0" r="0" b="0"/>
              <a:pathLst>
                <a:path w="121128" h="171438">
                  <a:moveTo>
                    <a:pt x="36899" y="96205"/>
                  </a:moveTo>
                  <a:lnTo>
                    <a:pt x="54880" y="80564"/>
                  </a:lnTo>
                  <a:lnTo>
                    <a:pt x="95462" y="55772"/>
                  </a:lnTo>
                  <a:lnTo>
                    <a:pt x="103871" y="36511"/>
                  </a:lnTo>
                  <a:lnTo>
                    <a:pt x="106113" y="24824"/>
                  </a:lnTo>
                  <a:lnTo>
                    <a:pt x="104098" y="15862"/>
                  </a:lnTo>
                  <a:lnTo>
                    <a:pt x="99246" y="8718"/>
                  </a:lnTo>
                  <a:lnTo>
                    <a:pt x="92501" y="2786"/>
                  </a:lnTo>
                  <a:lnTo>
                    <a:pt x="84496" y="0"/>
                  </a:lnTo>
                  <a:lnTo>
                    <a:pt x="66242" y="25"/>
                  </a:lnTo>
                  <a:lnTo>
                    <a:pt x="36234" y="12206"/>
                  </a:lnTo>
                  <a:lnTo>
                    <a:pt x="18666" y="30406"/>
                  </a:lnTo>
                  <a:lnTo>
                    <a:pt x="10705" y="41811"/>
                  </a:lnTo>
                  <a:lnTo>
                    <a:pt x="1860" y="70080"/>
                  </a:lnTo>
                  <a:lnTo>
                    <a:pt x="0" y="112641"/>
                  </a:lnTo>
                  <a:lnTo>
                    <a:pt x="1771" y="124710"/>
                  </a:lnTo>
                  <a:lnTo>
                    <a:pt x="13097" y="144359"/>
                  </a:lnTo>
                  <a:lnTo>
                    <a:pt x="29830" y="159721"/>
                  </a:lnTo>
                  <a:lnTo>
                    <a:pt x="48965" y="170448"/>
                  </a:lnTo>
                  <a:lnTo>
                    <a:pt x="58980" y="171437"/>
                  </a:lnTo>
                  <a:lnTo>
                    <a:pt x="88675" y="162820"/>
                  </a:lnTo>
                  <a:lnTo>
                    <a:pt x="121127" y="1488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19655" y="2365998"/>
              <a:ext cx="176677" cy="201063"/>
            </a:xfrm>
            <a:custGeom>
              <a:avLst/>
              <a:gdLst/>
              <a:ahLst/>
              <a:cxnLst/>
              <a:rect l="0" t="0" r="0" b="0"/>
              <a:pathLst>
                <a:path w="176677" h="201063">
                  <a:moveTo>
                    <a:pt x="113506" y="108199"/>
                  </a:moveTo>
                  <a:lnTo>
                    <a:pt x="122570" y="49582"/>
                  </a:lnTo>
                  <a:lnTo>
                    <a:pt x="117144" y="29114"/>
                  </a:lnTo>
                  <a:lnTo>
                    <a:pt x="112421" y="20381"/>
                  </a:lnTo>
                  <a:lnTo>
                    <a:pt x="97816" y="7557"/>
                  </a:lnTo>
                  <a:lnTo>
                    <a:pt x="89008" y="2500"/>
                  </a:lnTo>
                  <a:lnTo>
                    <a:pt x="69863" y="0"/>
                  </a:lnTo>
                  <a:lnTo>
                    <a:pt x="50824" y="3958"/>
                  </a:lnTo>
                  <a:lnTo>
                    <a:pt x="34565" y="13517"/>
                  </a:lnTo>
                  <a:lnTo>
                    <a:pt x="22659" y="28683"/>
                  </a:lnTo>
                  <a:lnTo>
                    <a:pt x="5483" y="72605"/>
                  </a:lnTo>
                  <a:lnTo>
                    <a:pt x="0" y="112600"/>
                  </a:lnTo>
                  <a:lnTo>
                    <a:pt x="3965" y="154086"/>
                  </a:lnTo>
                  <a:lnTo>
                    <a:pt x="18138" y="190425"/>
                  </a:lnTo>
                  <a:lnTo>
                    <a:pt x="25361" y="196941"/>
                  </a:lnTo>
                  <a:lnTo>
                    <a:pt x="33685" y="200116"/>
                  </a:lnTo>
                  <a:lnTo>
                    <a:pt x="42745" y="201062"/>
                  </a:lnTo>
                  <a:lnTo>
                    <a:pt x="51123" y="197014"/>
                  </a:lnTo>
                  <a:lnTo>
                    <a:pt x="66673" y="180037"/>
                  </a:lnTo>
                  <a:lnTo>
                    <a:pt x="82991" y="149761"/>
                  </a:lnTo>
                  <a:lnTo>
                    <a:pt x="90580" y="99684"/>
                  </a:lnTo>
                  <a:lnTo>
                    <a:pt x="91895" y="67981"/>
                  </a:lnTo>
                  <a:lnTo>
                    <a:pt x="97965" y="100462"/>
                  </a:lnTo>
                  <a:lnTo>
                    <a:pt x="112670" y="124493"/>
                  </a:lnTo>
                  <a:lnTo>
                    <a:pt x="131845" y="146432"/>
                  </a:lnTo>
                  <a:lnTo>
                    <a:pt x="148562" y="154437"/>
                  </a:lnTo>
                  <a:lnTo>
                    <a:pt x="176676" y="1608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06860" y="2378130"/>
              <a:ext cx="157929" cy="205417"/>
            </a:xfrm>
            <a:custGeom>
              <a:avLst/>
              <a:gdLst/>
              <a:ahLst/>
              <a:cxnLst/>
              <a:rect l="0" t="0" r="0" b="0"/>
              <a:pathLst>
                <a:path w="157929" h="205417">
                  <a:moveTo>
                    <a:pt x="0" y="43424"/>
                  </a:moveTo>
                  <a:lnTo>
                    <a:pt x="5589" y="102041"/>
                  </a:lnTo>
                  <a:lnTo>
                    <a:pt x="17959" y="164620"/>
                  </a:lnTo>
                  <a:lnTo>
                    <a:pt x="24689" y="205416"/>
                  </a:lnTo>
                  <a:lnTo>
                    <a:pt x="22308" y="205231"/>
                  </a:lnTo>
                  <a:lnTo>
                    <a:pt x="18382" y="200428"/>
                  </a:lnTo>
                  <a:lnTo>
                    <a:pt x="7266" y="171312"/>
                  </a:lnTo>
                  <a:lnTo>
                    <a:pt x="1436" y="119552"/>
                  </a:lnTo>
                  <a:lnTo>
                    <a:pt x="3403" y="64268"/>
                  </a:lnTo>
                  <a:lnTo>
                    <a:pt x="9701" y="38650"/>
                  </a:lnTo>
                  <a:lnTo>
                    <a:pt x="20300" y="19465"/>
                  </a:lnTo>
                  <a:lnTo>
                    <a:pt x="35928" y="6259"/>
                  </a:lnTo>
                  <a:lnTo>
                    <a:pt x="45009" y="1100"/>
                  </a:lnTo>
                  <a:lnTo>
                    <a:pt x="53402" y="0"/>
                  </a:lnTo>
                  <a:lnTo>
                    <a:pt x="68968" y="5017"/>
                  </a:lnTo>
                  <a:lnTo>
                    <a:pt x="90884" y="20996"/>
                  </a:lnTo>
                  <a:lnTo>
                    <a:pt x="119252" y="56931"/>
                  </a:lnTo>
                  <a:lnTo>
                    <a:pt x="144266" y="107877"/>
                  </a:lnTo>
                  <a:lnTo>
                    <a:pt x="153879" y="145969"/>
                  </a:lnTo>
                  <a:lnTo>
                    <a:pt x="157928" y="180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59544" y="2505782"/>
              <a:ext cx="66450" cy="178985"/>
            </a:xfrm>
            <a:custGeom>
              <a:avLst/>
              <a:gdLst/>
              <a:ahLst/>
              <a:cxnLst/>
              <a:rect l="0" t="0" r="0" b="0"/>
              <a:pathLst>
                <a:path w="66450" h="178985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48468" y="65182"/>
                  </a:lnTo>
                  <a:lnTo>
                    <a:pt x="64404" y="100942"/>
                  </a:lnTo>
                  <a:lnTo>
                    <a:pt x="66449" y="127531"/>
                  </a:lnTo>
                  <a:lnTo>
                    <a:pt x="61023" y="159450"/>
                  </a:lnTo>
                  <a:lnTo>
                    <a:pt x="52642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063378" y="2836345"/>
            <a:ext cx="3404831" cy="638060"/>
            <a:chOff x="1063378" y="2836345"/>
            <a:chExt cx="3404831" cy="638060"/>
          </a:xfrm>
        </p:grpSpPr>
        <p:sp>
          <p:nvSpPr>
            <p:cNvPr id="88" name="Freeform 87"/>
            <p:cNvSpPr/>
            <p:nvPr/>
          </p:nvSpPr>
          <p:spPr>
            <a:xfrm>
              <a:off x="1063378" y="2851170"/>
              <a:ext cx="284270" cy="486364"/>
            </a:xfrm>
            <a:custGeom>
              <a:avLst/>
              <a:gdLst/>
              <a:ahLst/>
              <a:cxnLst/>
              <a:rect l="0" t="0" r="0" b="0"/>
              <a:pathLst>
                <a:path w="284270" h="486364">
                  <a:moveTo>
                    <a:pt x="0" y="486363"/>
                  </a:moveTo>
                  <a:lnTo>
                    <a:pt x="17958" y="431318"/>
                  </a:lnTo>
                  <a:lnTo>
                    <a:pt x="34786" y="379911"/>
                  </a:lnTo>
                  <a:lnTo>
                    <a:pt x="54704" y="319107"/>
                  </a:lnTo>
                  <a:lnTo>
                    <a:pt x="66251" y="268090"/>
                  </a:lnTo>
                  <a:lnTo>
                    <a:pt x="71493" y="215929"/>
                  </a:lnTo>
                  <a:lnTo>
                    <a:pt x="81669" y="155477"/>
                  </a:lnTo>
                  <a:lnTo>
                    <a:pt x="88160" y="131072"/>
                  </a:lnTo>
                  <a:lnTo>
                    <a:pt x="91528" y="126670"/>
                  </a:lnTo>
                  <a:lnTo>
                    <a:pt x="94944" y="127245"/>
                  </a:lnTo>
                  <a:lnTo>
                    <a:pt x="98391" y="131138"/>
                  </a:lnTo>
                  <a:lnTo>
                    <a:pt x="110269" y="191267"/>
                  </a:lnTo>
                  <a:lnTo>
                    <a:pt x="124293" y="232451"/>
                  </a:lnTo>
                  <a:lnTo>
                    <a:pt x="135570" y="249121"/>
                  </a:lnTo>
                  <a:lnTo>
                    <a:pt x="141852" y="252163"/>
                  </a:lnTo>
                  <a:lnTo>
                    <a:pt x="148381" y="251851"/>
                  </a:lnTo>
                  <a:lnTo>
                    <a:pt x="161873" y="245265"/>
                  </a:lnTo>
                  <a:lnTo>
                    <a:pt x="175669" y="234539"/>
                  </a:lnTo>
                  <a:lnTo>
                    <a:pt x="208541" y="174599"/>
                  </a:lnTo>
                  <a:lnTo>
                    <a:pt x="228193" y="113561"/>
                  </a:lnTo>
                  <a:lnTo>
                    <a:pt x="247153" y="55231"/>
                  </a:lnTo>
                  <a:lnTo>
                    <a:pt x="252565" y="28027"/>
                  </a:lnTo>
                  <a:lnTo>
                    <a:pt x="265257" y="0"/>
                  </a:lnTo>
                  <a:lnTo>
                    <a:pt x="265745" y="684"/>
                  </a:lnTo>
                  <a:lnTo>
                    <a:pt x="256310" y="54211"/>
                  </a:lnTo>
                  <a:lnTo>
                    <a:pt x="252588" y="107974"/>
                  </a:lnTo>
                  <a:lnTo>
                    <a:pt x="245766" y="158089"/>
                  </a:lnTo>
                  <a:lnTo>
                    <a:pt x="242055" y="218561"/>
                  </a:lnTo>
                  <a:lnTo>
                    <a:pt x="237153" y="272807"/>
                  </a:lnTo>
                  <a:lnTo>
                    <a:pt x="241167" y="334085"/>
                  </a:lnTo>
                  <a:lnTo>
                    <a:pt x="257601" y="396969"/>
                  </a:lnTo>
                  <a:lnTo>
                    <a:pt x="273326" y="451331"/>
                  </a:lnTo>
                  <a:lnTo>
                    <a:pt x="284269" y="4863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91226" y="3144002"/>
              <a:ext cx="166992" cy="183004"/>
            </a:xfrm>
            <a:custGeom>
              <a:avLst/>
              <a:gdLst/>
              <a:ahLst/>
              <a:cxnLst/>
              <a:rect l="0" t="0" r="0" b="0"/>
              <a:pathLst>
                <a:path w="166992" h="183004">
                  <a:moveTo>
                    <a:pt x="82763" y="98775"/>
                  </a:moveTo>
                  <a:lnTo>
                    <a:pt x="88352" y="82007"/>
                  </a:lnTo>
                  <a:lnTo>
                    <a:pt x="86239" y="49223"/>
                  </a:lnTo>
                  <a:lnTo>
                    <a:pt x="72615" y="15463"/>
                  </a:lnTo>
                  <a:lnTo>
                    <a:pt x="64299" y="8138"/>
                  </a:lnTo>
                  <a:lnTo>
                    <a:pt x="42582" y="0"/>
                  </a:lnTo>
                  <a:lnTo>
                    <a:pt x="32579" y="2510"/>
                  </a:lnTo>
                  <a:lnTo>
                    <a:pt x="15225" y="17776"/>
                  </a:lnTo>
                  <a:lnTo>
                    <a:pt x="5953" y="40158"/>
                  </a:lnTo>
                  <a:lnTo>
                    <a:pt x="0" y="98245"/>
                  </a:lnTo>
                  <a:lnTo>
                    <a:pt x="5426" y="125445"/>
                  </a:lnTo>
                  <a:lnTo>
                    <a:pt x="21634" y="157370"/>
                  </a:lnTo>
                  <a:lnTo>
                    <a:pt x="27972" y="165914"/>
                  </a:lnTo>
                  <a:lnTo>
                    <a:pt x="35707" y="170441"/>
                  </a:lnTo>
                  <a:lnTo>
                    <a:pt x="53661" y="172350"/>
                  </a:lnTo>
                  <a:lnTo>
                    <a:pt x="61022" y="167712"/>
                  </a:lnTo>
                  <a:lnTo>
                    <a:pt x="72321" y="150081"/>
                  </a:lnTo>
                  <a:lnTo>
                    <a:pt x="80700" y="100634"/>
                  </a:lnTo>
                  <a:lnTo>
                    <a:pt x="83322" y="67870"/>
                  </a:lnTo>
                  <a:lnTo>
                    <a:pt x="85475" y="67643"/>
                  </a:lnTo>
                  <a:lnTo>
                    <a:pt x="88081" y="71001"/>
                  </a:lnTo>
                  <a:lnTo>
                    <a:pt x="113078" y="130156"/>
                  </a:lnTo>
                  <a:lnTo>
                    <a:pt x="139357" y="162858"/>
                  </a:lnTo>
                  <a:lnTo>
                    <a:pt x="166991" y="1830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58217" y="3116435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114514" y="0"/>
                  </a:lnTo>
                  <a:lnTo>
                    <a:pt x="97299" y="6239"/>
                  </a:lnTo>
                  <a:lnTo>
                    <a:pt x="45772" y="49498"/>
                  </a:lnTo>
                  <a:lnTo>
                    <a:pt x="30200" y="75887"/>
                  </a:lnTo>
                  <a:lnTo>
                    <a:pt x="29492" y="84517"/>
                  </a:lnTo>
                  <a:lnTo>
                    <a:pt x="34945" y="100344"/>
                  </a:lnTo>
                  <a:lnTo>
                    <a:pt x="42014" y="104331"/>
                  </a:lnTo>
                  <a:lnTo>
                    <a:pt x="100102" y="105390"/>
                  </a:lnTo>
                  <a:lnTo>
                    <a:pt x="120919" y="111571"/>
                  </a:lnTo>
                  <a:lnTo>
                    <a:pt x="129746" y="116494"/>
                  </a:lnTo>
                  <a:lnTo>
                    <a:pt x="134460" y="124456"/>
                  </a:lnTo>
                  <a:lnTo>
                    <a:pt x="136579" y="145781"/>
                  </a:lnTo>
                  <a:lnTo>
                    <a:pt x="133167" y="154509"/>
                  </a:lnTo>
                  <a:lnTo>
                    <a:pt x="120017" y="167326"/>
                  </a:lnTo>
                  <a:lnTo>
                    <a:pt x="92882" y="181119"/>
                  </a:lnTo>
                  <a:lnTo>
                    <a:pt x="33534" y="18840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16145" y="3095378"/>
              <a:ext cx="153306" cy="168457"/>
            </a:xfrm>
            <a:custGeom>
              <a:avLst/>
              <a:gdLst/>
              <a:ahLst/>
              <a:cxnLst/>
              <a:rect l="0" t="0" r="0" b="0"/>
              <a:pathLst>
                <a:path w="153306" h="168457">
                  <a:moveTo>
                    <a:pt x="126342" y="0"/>
                  </a:moveTo>
                  <a:lnTo>
                    <a:pt x="82379" y="20243"/>
                  </a:lnTo>
                  <a:lnTo>
                    <a:pt x="35549" y="59898"/>
                  </a:lnTo>
                  <a:lnTo>
                    <a:pt x="33058" y="68008"/>
                  </a:lnTo>
                  <a:lnTo>
                    <a:pt x="36529" y="86377"/>
                  </a:lnTo>
                  <a:lnTo>
                    <a:pt x="41900" y="93850"/>
                  </a:lnTo>
                  <a:lnTo>
                    <a:pt x="57226" y="105272"/>
                  </a:lnTo>
                  <a:lnTo>
                    <a:pt x="109008" y="125878"/>
                  </a:lnTo>
                  <a:lnTo>
                    <a:pt x="132676" y="134325"/>
                  </a:lnTo>
                  <a:lnTo>
                    <a:pt x="150994" y="145877"/>
                  </a:lnTo>
                  <a:lnTo>
                    <a:pt x="153305" y="151064"/>
                  </a:lnTo>
                  <a:lnTo>
                    <a:pt x="151336" y="155691"/>
                  </a:lnTo>
                  <a:lnTo>
                    <a:pt x="146514" y="159946"/>
                  </a:lnTo>
                  <a:lnTo>
                    <a:pt x="111781" y="165935"/>
                  </a:lnTo>
                  <a:lnTo>
                    <a:pt x="56048" y="1679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919313" y="3131577"/>
              <a:ext cx="186387" cy="143842"/>
            </a:xfrm>
            <a:custGeom>
              <a:avLst/>
              <a:gdLst/>
              <a:ahLst/>
              <a:cxnLst/>
              <a:rect l="0" t="0" r="0" b="0"/>
              <a:pathLst>
                <a:path w="186387" h="143842">
                  <a:moveTo>
                    <a:pt x="112687" y="79614"/>
                  </a:moveTo>
                  <a:lnTo>
                    <a:pt x="93559" y="26909"/>
                  </a:lnTo>
                  <a:lnTo>
                    <a:pt x="82348" y="10956"/>
                  </a:lnTo>
                  <a:lnTo>
                    <a:pt x="63328" y="2306"/>
                  </a:lnTo>
                  <a:lnTo>
                    <a:pt x="51705" y="0"/>
                  </a:lnTo>
                  <a:lnTo>
                    <a:pt x="41616" y="801"/>
                  </a:lnTo>
                  <a:lnTo>
                    <a:pt x="24168" y="7932"/>
                  </a:lnTo>
                  <a:lnTo>
                    <a:pt x="11734" y="25139"/>
                  </a:lnTo>
                  <a:lnTo>
                    <a:pt x="3478" y="48384"/>
                  </a:lnTo>
                  <a:lnTo>
                    <a:pt x="0" y="87778"/>
                  </a:lnTo>
                  <a:lnTo>
                    <a:pt x="3332" y="115218"/>
                  </a:lnTo>
                  <a:lnTo>
                    <a:pt x="8198" y="125577"/>
                  </a:lnTo>
                  <a:lnTo>
                    <a:pt x="22963" y="140207"/>
                  </a:lnTo>
                  <a:lnTo>
                    <a:pt x="31814" y="143406"/>
                  </a:lnTo>
                  <a:lnTo>
                    <a:pt x="51007" y="143841"/>
                  </a:lnTo>
                  <a:lnTo>
                    <a:pt x="68116" y="137015"/>
                  </a:lnTo>
                  <a:lnTo>
                    <a:pt x="75954" y="131920"/>
                  </a:lnTo>
                  <a:lnTo>
                    <a:pt x="81179" y="123843"/>
                  </a:lnTo>
                  <a:lnTo>
                    <a:pt x="95843" y="69596"/>
                  </a:lnTo>
                  <a:lnTo>
                    <a:pt x="96232" y="48255"/>
                  </a:lnTo>
                  <a:lnTo>
                    <a:pt x="94845" y="34091"/>
                  </a:lnTo>
                  <a:lnTo>
                    <a:pt x="96113" y="35228"/>
                  </a:lnTo>
                  <a:lnTo>
                    <a:pt x="122048" y="85653"/>
                  </a:lnTo>
                  <a:lnTo>
                    <a:pt x="141457" y="107400"/>
                  </a:lnTo>
                  <a:lnTo>
                    <a:pt x="149414" y="111006"/>
                  </a:lnTo>
                  <a:lnTo>
                    <a:pt x="186386" y="1112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92098" y="3092605"/>
              <a:ext cx="150473" cy="156360"/>
            </a:xfrm>
            <a:custGeom>
              <a:avLst/>
              <a:gdLst/>
              <a:ahLst/>
              <a:cxnLst/>
              <a:rect l="0" t="0" r="0" b="0"/>
              <a:pathLst>
                <a:path w="150473" h="156360">
                  <a:moveTo>
                    <a:pt x="118886" y="13301"/>
                  </a:moveTo>
                  <a:lnTo>
                    <a:pt x="107708" y="2123"/>
                  </a:lnTo>
                  <a:lnTo>
                    <a:pt x="99736" y="0"/>
                  </a:lnTo>
                  <a:lnTo>
                    <a:pt x="78399" y="761"/>
                  </a:lnTo>
                  <a:lnTo>
                    <a:pt x="45669" y="13355"/>
                  </a:lnTo>
                  <a:lnTo>
                    <a:pt x="19333" y="31905"/>
                  </a:lnTo>
                  <a:lnTo>
                    <a:pt x="2301" y="57808"/>
                  </a:lnTo>
                  <a:lnTo>
                    <a:pt x="0" y="77536"/>
                  </a:lnTo>
                  <a:lnTo>
                    <a:pt x="8055" y="118796"/>
                  </a:lnTo>
                  <a:lnTo>
                    <a:pt x="20495" y="136617"/>
                  </a:lnTo>
                  <a:lnTo>
                    <a:pt x="28725" y="144645"/>
                  </a:lnTo>
                  <a:lnTo>
                    <a:pt x="50349" y="153564"/>
                  </a:lnTo>
                  <a:lnTo>
                    <a:pt x="74387" y="156359"/>
                  </a:lnTo>
                  <a:lnTo>
                    <a:pt x="129101" y="145628"/>
                  </a:lnTo>
                  <a:lnTo>
                    <a:pt x="140973" y="139184"/>
                  </a:lnTo>
                  <a:lnTo>
                    <a:pt x="150472" y="129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79094" y="2884808"/>
              <a:ext cx="131933" cy="330761"/>
            </a:xfrm>
            <a:custGeom>
              <a:avLst/>
              <a:gdLst/>
              <a:ahLst/>
              <a:cxnLst/>
              <a:rect l="0" t="0" r="0" b="0"/>
              <a:pathLst>
                <a:path w="131933" h="330761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9" y="120510"/>
                  </a:lnTo>
                  <a:lnTo>
                    <a:pt x="18452" y="183508"/>
                  </a:lnTo>
                  <a:lnTo>
                    <a:pt x="25028" y="241619"/>
                  </a:lnTo>
                  <a:lnTo>
                    <a:pt x="34732" y="299848"/>
                  </a:lnTo>
                  <a:lnTo>
                    <a:pt x="41159" y="323949"/>
                  </a:lnTo>
                  <a:lnTo>
                    <a:pt x="41001" y="329439"/>
                  </a:lnTo>
                  <a:lnTo>
                    <a:pt x="38556" y="330760"/>
                  </a:lnTo>
                  <a:lnTo>
                    <a:pt x="34586" y="329301"/>
                  </a:lnTo>
                  <a:lnTo>
                    <a:pt x="31939" y="323649"/>
                  </a:lnTo>
                  <a:lnTo>
                    <a:pt x="27344" y="262434"/>
                  </a:lnTo>
                  <a:lnTo>
                    <a:pt x="32442" y="223987"/>
                  </a:lnTo>
                  <a:lnTo>
                    <a:pt x="37529" y="214835"/>
                  </a:lnTo>
                  <a:lnTo>
                    <a:pt x="52540" y="201547"/>
                  </a:lnTo>
                  <a:lnTo>
                    <a:pt x="60287" y="199876"/>
                  </a:lnTo>
                  <a:lnTo>
                    <a:pt x="67791" y="201101"/>
                  </a:lnTo>
                  <a:lnTo>
                    <a:pt x="75133" y="204257"/>
                  </a:lnTo>
                  <a:lnTo>
                    <a:pt x="96645" y="225467"/>
                  </a:lnTo>
                  <a:lnTo>
                    <a:pt x="112248" y="253978"/>
                  </a:lnTo>
                  <a:lnTo>
                    <a:pt x="123317" y="307591"/>
                  </a:lnTo>
                  <a:lnTo>
                    <a:pt x="131932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55335" y="3042735"/>
              <a:ext cx="121418" cy="199926"/>
            </a:xfrm>
            <a:custGeom>
              <a:avLst/>
              <a:gdLst/>
              <a:ahLst/>
              <a:cxnLst/>
              <a:rect l="0" t="0" r="0" b="0"/>
              <a:pathLst>
                <a:path w="121418" h="199926">
                  <a:moveTo>
                    <a:pt x="8333" y="31586"/>
                  </a:moveTo>
                  <a:lnTo>
                    <a:pt x="0" y="69064"/>
                  </a:lnTo>
                  <a:lnTo>
                    <a:pt x="3827" y="126077"/>
                  </a:lnTo>
                  <a:lnTo>
                    <a:pt x="17018" y="175683"/>
                  </a:lnTo>
                  <a:lnTo>
                    <a:pt x="28181" y="193505"/>
                  </a:lnTo>
                  <a:lnTo>
                    <a:pt x="35603" y="198023"/>
                  </a:lnTo>
                  <a:lnTo>
                    <a:pt x="53208" y="199925"/>
                  </a:lnTo>
                  <a:lnTo>
                    <a:pt x="69612" y="193751"/>
                  </a:lnTo>
                  <a:lnTo>
                    <a:pt x="84701" y="182038"/>
                  </a:lnTo>
                  <a:lnTo>
                    <a:pt x="99206" y="165134"/>
                  </a:lnTo>
                  <a:lnTo>
                    <a:pt x="114937" y="124708"/>
                  </a:lnTo>
                  <a:lnTo>
                    <a:pt x="121417" y="75685"/>
                  </a:lnTo>
                  <a:lnTo>
                    <a:pt x="117749" y="35294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53007" y="3029188"/>
              <a:ext cx="127285" cy="192533"/>
            </a:xfrm>
            <a:custGeom>
              <a:avLst/>
              <a:gdLst/>
              <a:ahLst/>
              <a:cxnLst/>
              <a:rect l="0" t="0" r="0" b="0"/>
              <a:pathLst>
                <a:path w="127285" h="192533">
                  <a:moveTo>
                    <a:pt x="115987" y="13547"/>
                  </a:moveTo>
                  <a:lnTo>
                    <a:pt x="93631" y="2369"/>
                  </a:lnTo>
                  <a:lnTo>
                    <a:pt x="73296" y="0"/>
                  </a:lnTo>
                  <a:lnTo>
                    <a:pt x="31645" y="8012"/>
                  </a:lnTo>
                  <a:lnTo>
                    <a:pt x="5729" y="23086"/>
                  </a:lnTo>
                  <a:lnTo>
                    <a:pt x="1538" y="31605"/>
                  </a:lnTo>
                  <a:lnTo>
                    <a:pt x="0" y="53548"/>
                  </a:lnTo>
                  <a:lnTo>
                    <a:pt x="3568" y="62441"/>
                  </a:lnTo>
                  <a:lnTo>
                    <a:pt x="16890" y="75442"/>
                  </a:lnTo>
                  <a:lnTo>
                    <a:pt x="74417" y="100865"/>
                  </a:lnTo>
                  <a:lnTo>
                    <a:pt x="105620" y="111689"/>
                  </a:lnTo>
                  <a:lnTo>
                    <a:pt x="120348" y="125016"/>
                  </a:lnTo>
                  <a:lnTo>
                    <a:pt x="125914" y="133483"/>
                  </a:lnTo>
                  <a:lnTo>
                    <a:pt x="127284" y="141468"/>
                  </a:lnTo>
                  <a:lnTo>
                    <a:pt x="125858" y="149130"/>
                  </a:lnTo>
                  <a:lnTo>
                    <a:pt x="122568" y="156578"/>
                  </a:lnTo>
                  <a:lnTo>
                    <a:pt x="101170" y="178240"/>
                  </a:lnTo>
                  <a:lnTo>
                    <a:pt x="79376" y="186180"/>
                  </a:lnTo>
                  <a:lnTo>
                    <a:pt x="43918" y="190650"/>
                  </a:lnTo>
                  <a:lnTo>
                    <a:pt x="10702" y="1925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96745" y="3034979"/>
              <a:ext cx="161763" cy="183828"/>
            </a:xfrm>
            <a:custGeom>
              <a:avLst/>
              <a:gdLst/>
              <a:ahLst/>
              <a:cxnLst/>
              <a:rect l="0" t="0" r="0" b="0"/>
              <a:pathLst>
                <a:path w="161763" h="183828">
                  <a:moveTo>
                    <a:pt x="35420" y="102513"/>
                  </a:moveTo>
                  <a:lnTo>
                    <a:pt x="89295" y="75002"/>
                  </a:lnTo>
                  <a:lnTo>
                    <a:pt x="109668" y="67669"/>
                  </a:lnTo>
                  <a:lnTo>
                    <a:pt x="124181" y="54271"/>
                  </a:lnTo>
                  <a:lnTo>
                    <a:pt x="129689" y="45785"/>
                  </a:lnTo>
                  <a:lnTo>
                    <a:pt x="131022" y="37788"/>
                  </a:lnTo>
                  <a:lnTo>
                    <a:pt x="129570" y="30118"/>
                  </a:lnTo>
                  <a:lnTo>
                    <a:pt x="126263" y="22664"/>
                  </a:lnTo>
                  <a:lnTo>
                    <a:pt x="113230" y="11262"/>
                  </a:lnTo>
                  <a:lnTo>
                    <a:pt x="104841" y="6584"/>
                  </a:lnTo>
                  <a:lnTo>
                    <a:pt x="65088" y="0"/>
                  </a:lnTo>
                  <a:lnTo>
                    <a:pt x="42367" y="4699"/>
                  </a:lnTo>
                  <a:lnTo>
                    <a:pt x="33032" y="9228"/>
                  </a:lnTo>
                  <a:lnTo>
                    <a:pt x="19541" y="23618"/>
                  </a:lnTo>
                  <a:lnTo>
                    <a:pt x="1348" y="61452"/>
                  </a:lnTo>
                  <a:lnTo>
                    <a:pt x="0" y="85044"/>
                  </a:lnTo>
                  <a:lnTo>
                    <a:pt x="4470" y="109957"/>
                  </a:lnTo>
                  <a:lnTo>
                    <a:pt x="20141" y="142543"/>
                  </a:lnTo>
                  <a:lnTo>
                    <a:pt x="32919" y="159688"/>
                  </a:lnTo>
                  <a:lnTo>
                    <a:pt x="58856" y="176905"/>
                  </a:lnTo>
                  <a:lnTo>
                    <a:pt x="94357" y="183827"/>
                  </a:lnTo>
                  <a:lnTo>
                    <a:pt x="144437" y="178024"/>
                  </a:lnTo>
                  <a:lnTo>
                    <a:pt x="161762" y="176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32207" y="2916393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3119" y="163547"/>
                  </a:lnTo>
                  <a:lnTo>
                    <a:pt x="9065" y="223638"/>
                  </a:lnTo>
                  <a:lnTo>
                    <a:pt x="18669" y="280098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37450" y="304273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5535" y="17959"/>
                  </a:lnTo>
                  <a:lnTo>
                    <a:pt x="5744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11191" y="2905865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1870"/>
                  </a:lnTo>
                  <a:lnTo>
                    <a:pt x="0" y="211088"/>
                  </a:lnTo>
                  <a:lnTo>
                    <a:pt x="0" y="26964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05906" y="3032207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17874" y="17958"/>
                  </a:lnTo>
                  <a:lnTo>
                    <a:pt x="63443" y="35149"/>
                  </a:lnTo>
                  <a:lnTo>
                    <a:pt x="16804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19299" y="3084849"/>
              <a:ext cx="123520" cy="179146"/>
            </a:xfrm>
            <a:custGeom>
              <a:avLst/>
              <a:gdLst/>
              <a:ahLst/>
              <a:cxnLst/>
              <a:rect l="0" t="0" r="0" b="0"/>
              <a:pathLst>
                <a:path w="123520" h="179146">
                  <a:moveTo>
                    <a:pt x="123519" y="0"/>
                  </a:moveTo>
                  <a:lnTo>
                    <a:pt x="64902" y="5590"/>
                  </a:lnTo>
                  <a:lnTo>
                    <a:pt x="30112" y="20244"/>
                  </a:lnTo>
                  <a:lnTo>
                    <a:pt x="3166" y="39404"/>
                  </a:lnTo>
                  <a:lnTo>
                    <a:pt x="0" y="46156"/>
                  </a:lnTo>
                  <a:lnTo>
                    <a:pt x="229" y="52998"/>
                  </a:lnTo>
                  <a:lnTo>
                    <a:pt x="2721" y="59898"/>
                  </a:lnTo>
                  <a:lnTo>
                    <a:pt x="9062" y="65669"/>
                  </a:lnTo>
                  <a:lnTo>
                    <a:pt x="69672" y="92020"/>
                  </a:lnTo>
                  <a:lnTo>
                    <a:pt x="108861" y="123397"/>
                  </a:lnTo>
                  <a:lnTo>
                    <a:pt x="112577" y="131398"/>
                  </a:lnTo>
                  <a:lnTo>
                    <a:pt x="113587" y="149646"/>
                  </a:lnTo>
                  <a:lnTo>
                    <a:pt x="109878" y="158256"/>
                  </a:lnTo>
                  <a:lnTo>
                    <a:pt x="96400" y="174061"/>
                  </a:lnTo>
                  <a:lnTo>
                    <a:pt x="85552" y="178042"/>
                  </a:lnTo>
                  <a:lnTo>
                    <a:pt x="38594" y="179145"/>
                  </a:lnTo>
                  <a:lnTo>
                    <a:pt x="18234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86474" y="2884808"/>
              <a:ext cx="9071" cy="347441"/>
            </a:xfrm>
            <a:custGeom>
              <a:avLst/>
              <a:gdLst/>
              <a:ahLst/>
              <a:cxnLst/>
              <a:rect l="0" t="0" r="0" b="0"/>
              <a:pathLst>
                <a:path w="9071" h="347441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3216"/>
                  </a:lnTo>
                  <a:lnTo>
                    <a:pt x="8436" y="222509"/>
                  </a:lnTo>
                  <a:lnTo>
                    <a:pt x="8944" y="285978"/>
                  </a:lnTo>
                  <a:lnTo>
                    <a:pt x="907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79730" y="2836345"/>
              <a:ext cx="287555" cy="425046"/>
            </a:xfrm>
            <a:custGeom>
              <a:avLst/>
              <a:gdLst/>
              <a:ahLst/>
              <a:cxnLst/>
              <a:rect l="0" t="0" r="0" b="0"/>
              <a:pathLst>
                <a:path w="287555" h="425046">
                  <a:moveTo>
                    <a:pt x="0" y="69520"/>
                  </a:moveTo>
                  <a:lnTo>
                    <a:pt x="5589" y="52752"/>
                  </a:lnTo>
                  <a:lnTo>
                    <a:pt x="20812" y="38281"/>
                  </a:lnTo>
                  <a:lnTo>
                    <a:pt x="68712" y="9927"/>
                  </a:lnTo>
                  <a:lnTo>
                    <a:pt x="109396" y="0"/>
                  </a:lnTo>
                  <a:lnTo>
                    <a:pt x="145498" y="2648"/>
                  </a:lnTo>
                  <a:lnTo>
                    <a:pt x="178421" y="16431"/>
                  </a:lnTo>
                  <a:lnTo>
                    <a:pt x="193552" y="31887"/>
                  </a:lnTo>
                  <a:lnTo>
                    <a:pt x="212798" y="70405"/>
                  </a:lnTo>
                  <a:lnTo>
                    <a:pt x="214290" y="90970"/>
                  </a:lnTo>
                  <a:lnTo>
                    <a:pt x="205716" y="138358"/>
                  </a:lnTo>
                  <a:lnTo>
                    <a:pt x="190545" y="167775"/>
                  </a:lnTo>
                  <a:lnTo>
                    <a:pt x="165643" y="191309"/>
                  </a:lnTo>
                  <a:lnTo>
                    <a:pt x="136037" y="207511"/>
                  </a:lnTo>
                  <a:lnTo>
                    <a:pt x="131635" y="208307"/>
                  </a:lnTo>
                  <a:lnTo>
                    <a:pt x="131041" y="206499"/>
                  </a:lnTo>
                  <a:lnTo>
                    <a:pt x="132984" y="202953"/>
                  </a:lnTo>
                  <a:lnTo>
                    <a:pt x="138959" y="201759"/>
                  </a:lnTo>
                  <a:lnTo>
                    <a:pt x="158076" y="203552"/>
                  </a:lnTo>
                  <a:lnTo>
                    <a:pt x="200071" y="222641"/>
                  </a:lnTo>
                  <a:lnTo>
                    <a:pt x="230466" y="243311"/>
                  </a:lnTo>
                  <a:lnTo>
                    <a:pt x="269617" y="291321"/>
                  </a:lnTo>
                  <a:lnTo>
                    <a:pt x="285517" y="322412"/>
                  </a:lnTo>
                  <a:lnTo>
                    <a:pt x="287554" y="343353"/>
                  </a:lnTo>
                  <a:lnTo>
                    <a:pt x="283389" y="364359"/>
                  </a:lnTo>
                  <a:lnTo>
                    <a:pt x="273740" y="385393"/>
                  </a:lnTo>
                  <a:lnTo>
                    <a:pt x="255414" y="400201"/>
                  </a:lnTo>
                  <a:lnTo>
                    <a:pt x="211109" y="419239"/>
                  </a:lnTo>
                  <a:lnTo>
                    <a:pt x="173555" y="425045"/>
                  </a:lnTo>
                  <a:lnTo>
                    <a:pt x="117774" y="418600"/>
                  </a:lnTo>
                  <a:lnTo>
                    <a:pt x="57883" y="406063"/>
                  </a:lnTo>
                  <a:lnTo>
                    <a:pt x="0" y="3853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89348" y="3093659"/>
              <a:ext cx="206279" cy="196689"/>
            </a:xfrm>
            <a:custGeom>
              <a:avLst/>
              <a:gdLst/>
              <a:ahLst/>
              <a:cxnLst/>
              <a:rect l="0" t="0" r="0" b="0"/>
              <a:pathLst>
                <a:path w="206279" h="196689">
                  <a:moveTo>
                    <a:pt x="143107" y="128061"/>
                  </a:moveTo>
                  <a:lnTo>
                    <a:pt x="139988" y="85369"/>
                  </a:lnTo>
                  <a:lnTo>
                    <a:pt x="128535" y="54190"/>
                  </a:lnTo>
                  <a:lnTo>
                    <a:pt x="103704" y="17803"/>
                  </a:lnTo>
                  <a:lnTo>
                    <a:pt x="77620" y="895"/>
                  </a:lnTo>
                  <a:lnTo>
                    <a:pt x="67864" y="0"/>
                  </a:lnTo>
                  <a:lnTo>
                    <a:pt x="47665" y="5244"/>
                  </a:lnTo>
                  <a:lnTo>
                    <a:pt x="30109" y="21613"/>
                  </a:lnTo>
                  <a:lnTo>
                    <a:pt x="10191" y="57136"/>
                  </a:lnTo>
                  <a:lnTo>
                    <a:pt x="0" y="100417"/>
                  </a:lnTo>
                  <a:lnTo>
                    <a:pt x="100" y="144047"/>
                  </a:lnTo>
                  <a:lnTo>
                    <a:pt x="5849" y="166751"/>
                  </a:lnTo>
                  <a:lnTo>
                    <a:pt x="16203" y="184641"/>
                  </a:lnTo>
                  <a:lnTo>
                    <a:pt x="24579" y="190347"/>
                  </a:lnTo>
                  <a:lnTo>
                    <a:pt x="46365" y="196688"/>
                  </a:lnTo>
                  <a:lnTo>
                    <a:pt x="56385" y="196039"/>
                  </a:lnTo>
                  <a:lnTo>
                    <a:pt x="73759" y="189079"/>
                  </a:lnTo>
                  <a:lnTo>
                    <a:pt x="96694" y="166417"/>
                  </a:lnTo>
                  <a:lnTo>
                    <a:pt x="118307" y="131887"/>
                  </a:lnTo>
                  <a:lnTo>
                    <a:pt x="129760" y="87656"/>
                  </a:lnTo>
                  <a:lnTo>
                    <a:pt x="130700" y="89426"/>
                  </a:lnTo>
                  <a:lnTo>
                    <a:pt x="137797" y="120299"/>
                  </a:lnTo>
                  <a:lnTo>
                    <a:pt x="152713" y="144348"/>
                  </a:lnTo>
                  <a:lnTo>
                    <a:pt x="171950" y="166292"/>
                  </a:lnTo>
                  <a:lnTo>
                    <a:pt x="185562" y="174298"/>
                  </a:lnTo>
                  <a:lnTo>
                    <a:pt x="206278" y="1807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285098" y="3084849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0" y="0"/>
                  </a:moveTo>
                  <a:lnTo>
                    <a:pt x="20243" y="58617"/>
                  </a:lnTo>
                  <a:lnTo>
                    <a:pt x="52998" y="115214"/>
                  </a:lnTo>
                  <a:lnTo>
                    <a:pt x="67565" y="140982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53513" y="3074321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189513" y="0"/>
                  </a:moveTo>
                  <a:lnTo>
                    <a:pt x="163149" y="55045"/>
                  </a:lnTo>
                  <a:lnTo>
                    <a:pt x="135204" y="114512"/>
                  </a:lnTo>
                  <a:lnTo>
                    <a:pt x="99389" y="176618"/>
                  </a:lnTo>
                  <a:lnTo>
                    <a:pt x="70455" y="231809"/>
                  </a:lnTo>
                  <a:lnTo>
                    <a:pt x="46585" y="283395"/>
                  </a:lnTo>
                  <a:lnTo>
                    <a:pt x="23673" y="33743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43025" y="3284891"/>
              <a:ext cx="25184" cy="136871"/>
            </a:xfrm>
            <a:custGeom>
              <a:avLst/>
              <a:gdLst/>
              <a:ahLst/>
              <a:cxnLst/>
              <a:rect l="0" t="0" r="0" b="0"/>
              <a:pathLst>
                <a:path w="25184" h="136871">
                  <a:moveTo>
                    <a:pt x="10529" y="0"/>
                  </a:moveTo>
                  <a:lnTo>
                    <a:pt x="25183" y="43962"/>
                  </a:lnTo>
                  <a:lnTo>
                    <a:pt x="24100" y="79836"/>
                  </a:lnTo>
                  <a:lnTo>
                    <a:pt x="13252" y="12196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4801616" y="2765831"/>
            <a:ext cx="2375410" cy="708574"/>
            <a:chOff x="4801616" y="2765831"/>
            <a:chExt cx="2375410" cy="708574"/>
          </a:xfrm>
        </p:grpSpPr>
        <p:sp>
          <p:nvSpPr>
            <p:cNvPr id="110" name="Freeform 109"/>
            <p:cNvSpPr/>
            <p:nvPr/>
          </p:nvSpPr>
          <p:spPr>
            <a:xfrm>
              <a:off x="4801616" y="2765831"/>
              <a:ext cx="252064" cy="459651"/>
            </a:xfrm>
            <a:custGeom>
              <a:avLst/>
              <a:gdLst/>
              <a:ahLst/>
              <a:cxnLst/>
              <a:rect l="0" t="0" r="0" b="0"/>
              <a:pathLst>
                <a:path w="252064" h="459651">
                  <a:moveTo>
                    <a:pt x="252063" y="87391"/>
                  </a:moveTo>
                  <a:lnTo>
                    <a:pt x="209401" y="26518"/>
                  </a:lnTo>
                  <a:lnTo>
                    <a:pt x="194497" y="12374"/>
                  </a:lnTo>
                  <a:lnTo>
                    <a:pt x="176175" y="2188"/>
                  </a:lnTo>
                  <a:lnTo>
                    <a:pt x="156334" y="0"/>
                  </a:lnTo>
                  <a:lnTo>
                    <a:pt x="146129" y="1055"/>
                  </a:lnTo>
                  <a:lnTo>
                    <a:pt x="109411" y="19306"/>
                  </a:lnTo>
                  <a:lnTo>
                    <a:pt x="71893" y="49679"/>
                  </a:lnTo>
                  <a:lnTo>
                    <a:pt x="50370" y="78167"/>
                  </a:lnTo>
                  <a:lnTo>
                    <a:pt x="28162" y="135266"/>
                  </a:lnTo>
                  <a:lnTo>
                    <a:pt x="13556" y="196847"/>
                  </a:lnTo>
                  <a:lnTo>
                    <a:pt x="2526" y="255285"/>
                  </a:lnTo>
                  <a:lnTo>
                    <a:pt x="0" y="311888"/>
                  </a:lnTo>
                  <a:lnTo>
                    <a:pt x="10913" y="373841"/>
                  </a:lnTo>
                  <a:lnTo>
                    <a:pt x="23853" y="411301"/>
                  </a:lnTo>
                  <a:lnTo>
                    <a:pt x="29733" y="422654"/>
                  </a:lnTo>
                  <a:lnTo>
                    <a:pt x="45624" y="438388"/>
                  </a:lnTo>
                  <a:lnTo>
                    <a:pt x="77422" y="453823"/>
                  </a:lnTo>
                  <a:lnTo>
                    <a:pt x="104255" y="459650"/>
                  </a:lnTo>
                  <a:lnTo>
                    <a:pt x="162901" y="453859"/>
                  </a:lnTo>
                  <a:lnTo>
                    <a:pt x="185529" y="446798"/>
                  </a:lnTo>
                  <a:lnTo>
                    <a:pt x="220477" y="4243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40414" y="3041923"/>
              <a:ext cx="160664" cy="177640"/>
            </a:xfrm>
            <a:custGeom>
              <a:avLst/>
              <a:gdLst/>
              <a:ahLst/>
              <a:cxnLst/>
              <a:rect l="0" t="0" r="0" b="0"/>
              <a:pathLst>
                <a:path w="160664" h="177640">
                  <a:moveTo>
                    <a:pt x="118549" y="74512"/>
                  </a:moveTo>
                  <a:lnTo>
                    <a:pt x="118549" y="52155"/>
                  </a:lnTo>
                  <a:lnTo>
                    <a:pt x="107371" y="21484"/>
                  </a:lnTo>
                  <a:lnTo>
                    <a:pt x="92524" y="6880"/>
                  </a:lnTo>
                  <a:lnTo>
                    <a:pt x="83652" y="1348"/>
                  </a:lnTo>
                  <a:lnTo>
                    <a:pt x="74227" y="0"/>
                  </a:lnTo>
                  <a:lnTo>
                    <a:pt x="54397" y="4741"/>
                  </a:lnTo>
                  <a:lnTo>
                    <a:pt x="37005" y="17766"/>
                  </a:lnTo>
                  <a:lnTo>
                    <a:pt x="22646" y="35253"/>
                  </a:lnTo>
                  <a:lnTo>
                    <a:pt x="0" y="85416"/>
                  </a:lnTo>
                  <a:lnTo>
                    <a:pt x="105" y="127916"/>
                  </a:lnTo>
                  <a:lnTo>
                    <a:pt x="7546" y="166374"/>
                  </a:lnTo>
                  <a:lnTo>
                    <a:pt x="12962" y="173188"/>
                  </a:lnTo>
                  <a:lnTo>
                    <a:pt x="20081" y="176561"/>
                  </a:lnTo>
                  <a:lnTo>
                    <a:pt x="28338" y="177639"/>
                  </a:lnTo>
                  <a:lnTo>
                    <a:pt x="43750" y="172599"/>
                  </a:lnTo>
                  <a:lnTo>
                    <a:pt x="58399" y="161390"/>
                  </a:lnTo>
                  <a:lnTo>
                    <a:pt x="72709" y="144710"/>
                  </a:lnTo>
                  <a:lnTo>
                    <a:pt x="80628" y="122479"/>
                  </a:lnTo>
                  <a:lnTo>
                    <a:pt x="91302" y="75668"/>
                  </a:lnTo>
                  <a:lnTo>
                    <a:pt x="93365" y="72943"/>
                  </a:lnTo>
                  <a:lnTo>
                    <a:pt x="94741" y="75806"/>
                  </a:lnTo>
                  <a:lnTo>
                    <a:pt x="98609" y="91465"/>
                  </a:lnTo>
                  <a:lnTo>
                    <a:pt x="126640" y="147440"/>
                  </a:lnTo>
                  <a:lnTo>
                    <a:pt x="140083" y="159567"/>
                  </a:lnTo>
                  <a:lnTo>
                    <a:pt x="160663" y="1692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24315" y="3002116"/>
              <a:ext cx="138619" cy="418732"/>
            </a:xfrm>
            <a:custGeom>
              <a:avLst/>
              <a:gdLst/>
              <a:ahLst/>
              <a:cxnLst/>
              <a:rect l="0" t="0" r="0" b="0"/>
              <a:pathLst>
                <a:path w="138619" h="418732">
                  <a:moveTo>
                    <a:pt x="29405" y="114319"/>
                  </a:moveTo>
                  <a:lnTo>
                    <a:pt x="21072" y="151797"/>
                  </a:lnTo>
                  <a:lnTo>
                    <a:pt x="22646" y="189764"/>
                  </a:lnTo>
                  <a:lnTo>
                    <a:pt x="28070" y="244515"/>
                  </a:lnTo>
                  <a:lnTo>
                    <a:pt x="36377" y="294325"/>
                  </a:lnTo>
                  <a:lnTo>
                    <a:pt x="42351" y="354943"/>
                  </a:lnTo>
                  <a:lnTo>
                    <a:pt x="48860" y="412324"/>
                  </a:lnTo>
                  <a:lnTo>
                    <a:pt x="48224" y="418274"/>
                  </a:lnTo>
                  <a:lnTo>
                    <a:pt x="46630" y="418731"/>
                  </a:lnTo>
                  <a:lnTo>
                    <a:pt x="44398" y="415526"/>
                  </a:lnTo>
                  <a:lnTo>
                    <a:pt x="37402" y="364150"/>
                  </a:lnTo>
                  <a:lnTo>
                    <a:pt x="25395" y="310288"/>
                  </a:lnTo>
                  <a:lnTo>
                    <a:pt x="12929" y="247352"/>
                  </a:lnTo>
                  <a:lnTo>
                    <a:pt x="9253" y="185527"/>
                  </a:lnTo>
                  <a:lnTo>
                    <a:pt x="2938" y="122926"/>
                  </a:lnTo>
                  <a:lnTo>
                    <a:pt x="0" y="66669"/>
                  </a:lnTo>
                  <a:lnTo>
                    <a:pt x="7694" y="31570"/>
                  </a:lnTo>
                  <a:lnTo>
                    <a:pt x="18196" y="9691"/>
                  </a:lnTo>
                  <a:lnTo>
                    <a:pt x="26612" y="3623"/>
                  </a:lnTo>
                  <a:lnTo>
                    <a:pt x="48441" y="0"/>
                  </a:lnTo>
                  <a:lnTo>
                    <a:pt x="70621" y="5409"/>
                  </a:lnTo>
                  <a:lnTo>
                    <a:pt x="99718" y="21608"/>
                  </a:lnTo>
                  <a:lnTo>
                    <a:pt x="114468" y="35679"/>
                  </a:lnTo>
                  <a:lnTo>
                    <a:pt x="137385" y="83469"/>
                  </a:lnTo>
                  <a:lnTo>
                    <a:pt x="138618" y="104118"/>
                  </a:lnTo>
                  <a:lnTo>
                    <a:pt x="129877" y="145969"/>
                  </a:lnTo>
                  <a:lnTo>
                    <a:pt x="117343" y="163870"/>
                  </a:lnTo>
                  <a:lnTo>
                    <a:pt x="80701" y="194427"/>
                  </a:lnTo>
                  <a:lnTo>
                    <a:pt x="57272" y="202565"/>
                  </a:lnTo>
                  <a:lnTo>
                    <a:pt x="35941" y="205012"/>
                  </a:lnTo>
                  <a:lnTo>
                    <a:pt x="30253" y="204027"/>
                  </a:lnTo>
                  <a:lnTo>
                    <a:pt x="18876" y="1985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69533" y="3049603"/>
              <a:ext cx="174047" cy="193521"/>
            </a:xfrm>
            <a:custGeom>
              <a:avLst/>
              <a:gdLst/>
              <a:ahLst/>
              <a:cxnLst/>
              <a:rect l="0" t="0" r="0" b="0"/>
              <a:pathLst>
                <a:path w="174047" h="193521">
                  <a:moveTo>
                    <a:pt x="0" y="87889"/>
                  </a:moveTo>
                  <a:lnTo>
                    <a:pt x="58617" y="87889"/>
                  </a:lnTo>
                  <a:lnTo>
                    <a:pt x="111621" y="86719"/>
                  </a:lnTo>
                  <a:lnTo>
                    <a:pt x="144987" y="78314"/>
                  </a:lnTo>
                  <a:lnTo>
                    <a:pt x="162315" y="67646"/>
                  </a:lnTo>
                  <a:lnTo>
                    <a:pt x="167872" y="59185"/>
                  </a:lnTo>
                  <a:lnTo>
                    <a:pt x="174046" y="37307"/>
                  </a:lnTo>
                  <a:lnTo>
                    <a:pt x="172183" y="28431"/>
                  </a:lnTo>
                  <a:lnTo>
                    <a:pt x="167431" y="21345"/>
                  </a:lnTo>
                  <a:lnTo>
                    <a:pt x="152793" y="10351"/>
                  </a:lnTo>
                  <a:lnTo>
                    <a:pt x="134589" y="1565"/>
                  </a:lnTo>
                  <a:lnTo>
                    <a:pt x="111680" y="0"/>
                  </a:lnTo>
                  <a:lnTo>
                    <a:pt x="88240" y="4373"/>
                  </a:lnTo>
                  <a:lnTo>
                    <a:pt x="61890" y="19990"/>
                  </a:lnTo>
                  <a:lnTo>
                    <a:pt x="32026" y="49347"/>
                  </a:lnTo>
                  <a:lnTo>
                    <a:pt x="13779" y="78419"/>
                  </a:lnTo>
                  <a:lnTo>
                    <a:pt x="9186" y="88594"/>
                  </a:lnTo>
                  <a:lnTo>
                    <a:pt x="8311" y="130862"/>
                  </a:lnTo>
                  <a:lnTo>
                    <a:pt x="15782" y="154171"/>
                  </a:lnTo>
                  <a:lnTo>
                    <a:pt x="39643" y="188199"/>
                  </a:lnTo>
                  <a:lnTo>
                    <a:pt x="48656" y="192197"/>
                  </a:lnTo>
                  <a:lnTo>
                    <a:pt x="71148" y="193520"/>
                  </a:lnTo>
                  <a:lnTo>
                    <a:pt x="134340" y="184886"/>
                  </a:lnTo>
                  <a:lnTo>
                    <a:pt x="168456" y="182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01746" y="2884610"/>
              <a:ext cx="157384" cy="363256"/>
            </a:xfrm>
            <a:custGeom>
              <a:avLst/>
              <a:gdLst/>
              <a:ahLst/>
              <a:cxnLst/>
              <a:rect l="0" t="0" r="0" b="0"/>
              <a:pathLst>
                <a:path w="157384" h="363256">
                  <a:moveTo>
                    <a:pt x="157383" y="84426"/>
                  </a:moveTo>
                  <a:lnTo>
                    <a:pt x="157383" y="62069"/>
                  </a:lnTo>
                  <a:lnTo>
                    <a:pt x="146205" y="31398"/>
                  </a:lnTo>
                  <a:lnTo>
                    <a:pt x="128075" y="5673"/>
                  </a:lnTo>
                  <a:lnTo>
                    <a:pt x="119127" y="1508"/>
                  </a:lnTo>
                  <a:lnTo>
                    <a:pt x="96707" y="0"/>
                  </a:lnTo>
                  <a:lnTo>
                    <a:pt x="77384" y="6349"/>
                  </a:lnTo>
                  <a:lnTo>
                    <a:pt x="45914" y="29489"/>
                  </a:lnTo>
                  <a:lnTo>
                    <a:pt x="24270" y="55280"/>
                  </a:lnTo>
                  <a:lnTo>
                    <a:pt x="16334" y="78101"/>
                  </a:lnTo>
                  <a:lnTo>
                    <a:pt x="5649" y="130880"/>
                  </a:lnTo>
                  <a:lnTo>
                    <a:pt x="1291" y="177998"/>
                  </a:lnTo>
                  <a:lnTo>
                    <a:pt x="0" y="229004"/>
                  </a:lnTo>
                  <a:lnTo>
                    <a:pt x="9138" y="290236"/>
                  </a:lnTo>
                  <a:lnTo>
                    <a:pt x="25851" y="330890"/>
                  </a:lnTo>
                  <a:lnTo>
                    <a:pt x="38873" y="350333"/>
                  </a:lnTo>
                  <a:lnTo>
                    <a:pt x="47961" y="356454"/>
                  </a:lnTo>
                  <a:lnTo>
                    <a:pt x="70537" y="363255"/>
                  </a:lnTo>
                  <a:lnTo>
                    <a:pt x="103965" y="361494"/>
                  </a:lnTo>
                  <a:lnTo>
                    <a:pt x="122334" y="353407"/>
                  </a:lnTo>
                  <a:lnTo>
                    <a:pt x="157383" y="3265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58002" y="3124191"/>
              <a:ext cx="127964" cy="142570"/>
            </a:xfrm>
            <a:custGeom>
              <a:avLst/>
              <a:gdLst/>
              <a:ahLst/>
              <a:cxnLst/>
              <a:rect l="0" t="0" r="0" b="0"/>
              <a:pathLst>
                <a:path w="127964" h="142570">
                  <a:moveTo>
                    <a:pt x="106412" y="13301"/>
                  </a:moveTo>
                  <a:lnTo>
                    <a:pt x="95234" y="2123"/>
                  </a:lnTo>
                  <a:lnTo>
                    <a:pt x="88432" y="0"/>
                  </a:lnTo>
                  <a:lnTo>
                    <a:pt x="71515" y="760"/>
                  </a:lnTo>
                  <a:lnTo>
                    <a:pt x="55417" y="8117"/>
                  </a:lnTo>
                  <a:lnTo>
                    <a:pt x="26019" y="31904"/>
                  </a:lnTo>
                  <a:lnTo>
                    <a:pt x="4733" y="57807"/>
                  </a:lnTo>
                  <a:lnTo>
                    <a:pt x="0" y="80655"/>
                  </a:lnTo>
                  <a:lnTo>
                    <a:pt x="2966" y="104067"/>
                  </a:lnTo>
                  <a:lnTo>
                    <a:pt x="12083" y="122272"/>
                  </a:lnTo>
                  <a:lnTo>
                    <a:pt x="27054" y="135042"/>
                  </a:lnTo>
                  <a:lnTo>
                    <a:pt x="35959" y="140085"/>
                  </a:lnTo>
                  <a:lnTo>
                    <a:pt x="58333" y="142569"/>
                  </a:lnTo>
                  <a:lnTo>
                    <a:pt x="81534" y="138604"/>
                  </a:lnTo>
                  <a:lnTo>
                    <a:pt x="99645" y="129042"/>
                  </a:lnTo>
                  <a:lnTo>
                    <a:pt x="122995" y="104916"/>
                  </a:lnTo>
                  <a:lnTo>
                    <a:pt x="126826" y="94265"/>
                  </a:lnTo>
                  <a:lnTo>
                    <a:pt x="127963" y="69952"/>
                  </a:lnTo>
                  <a:lnTo>
                    <a:pt x="121449" y="49787"/>
                  </a:lnTo>
                  <a:lnTo>
                    <a:pt x="95884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49907" y="2819956"/>
              <a:ext cx="124841" cy="462970"/>
            </a:xfrm>
            <a:custGeom>
              <a:avLst/>
              <a:gdLst/>
              <a:ahLst/>
              <a:cxnLst/>
              <a:rect l="0" t="0" r="0" b="0"/>
              <a:pathLst>
                <a:path w="124841" h="462970">
                  <a:moveTo>
                    <a:pt x="104020" y="338593"/>
                  </a:moveTo>
                  <a:lnTo>
                    <a:pt x="94445" y="314546"/>
                  </a:lnTo>
                  <a:lnTo>
                    <a:pt x="83777" y="300220"/>
                  </a:lnTo>
                  <a:lnTo>
                    <a:pt x="76486" y="296633"/>
                  </a:lnTo>
                  <a:lnTo>
                    <a:pt x="59028" y="295767"/>
                  </a:lnTo>
                  <a:lnTo>
                    <a:pt x="42690" y="302402"/>
                  </a:lnTo>
                  <a:lnTo>
                    <a:pt x="27629" y="314319"/>
                  </a:lnTo>
                  <a:lnTo>
                    <a:pt x="13137" y="331314"/>
                  </a:lnTo>
                  <a:lnTo>
                    <a:pt x="5136" y="356805"/>
                  </a:lnTo>
                  <a:lnTo>
                    <a:pt x="0" y="415240"/>
                  </a:lnTo>
                  <a:lnTo>
                    <a:pt x="5536" y="440509"/>
                  </a:lnTo>
                  <a:lnTo>
                    <a:pt x="10288" y="452160"/>
                  </a:lnTo>
                  <a:lnTo>
                    <a:pt x="16966" y="458758"/>
                  </a:lnTo>
                  <a:lnTo>
                    <a:pt x="24926" y="461987"/>
                  </a:lnTo>
                  <a:lnTo>
                    <a:pt x="33743" y="462969"/>
                  </a:lnTo>
                  <a:lnTo>
                    <a:pt x="49780" y="457822"/>
                  </a:lnTo>
                  <a:lnTo>
                    <a:pt x="79138" y="435454"/>
                  </a:lnTo>
                  <a:lnTo>
                    <a:pt x="100417" y="404207"/>
                  </a:lnTo>
                  <a:lnTo>
                    <a:pt x="115951" y="365313"/>
                  </a:lnTo>
                  <a:lnTo>
                    <a:pt x="122374" y="318564"/>
                  </a:lnTo>
                  <a:lnTo>
                    <a:pt x="124277" y="262078"/>
                  </a:lnTo>
                  <a:lnTo>
                    <a:pt x="124840" y="200888"/>
                  </a:lnTo>
                  <a:lnTo>
                    <a:pt x="119418" y="143893"/>
                  </a:lnTo>
                  <a:lnTo>
                    <a:pt x="110402" y="89961"/>
                  </a:lnTo>
                  <a:lnTo>
                    <a:pt x="96875" y="28911"/>
                  </a:lnTo>
                  <a:lnTo>
                    <a:pt x="89926" y="4425"/>
                  </a:lnTo>
                  <a:lnTo>
                    <a:pt x="85265" y="0"/>
                  </a:lnTo>
                  <a:lnTo>
                    <a:pt x="79819" y="560"/>
                  </a:lnTo>
                  <a:lnTo>
                    <a:pt x="73848" y="4443"/>
                  </a:lnTo>
                  <a:lnTo>
                    <a:pt x="64094" y="21236"/>
                  </a:lnTo>
                  <a:lnTo>
                    <a:pt x="48300" y="70145"/>
                  </a:lnTo>
                  <a:lnTo>
                    <a:pt x="43057" y="122182"/>
                  </a:lnTo>
                  <a:lnTo>
                    <a:pt x="41503" y="182054"/>
                  </a:lnTo>
                  <a:lnTo>
                    <a:pt x="41043" y="244248"/>
                  </a:lnTo>
                  <a:lnTo>
                    <a:pt x="49293" y="304099"/>
                  </a:lnTo>
                  <a:lnTo>
                    <a:pt x="62187" y="359769"/>
                  </a:lnTo>
                  <a:lnTo>
                    <a:pt x="82963" y="4228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54010" y="2884808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4350" y="28726"/>
                  </a:lnTo>
                  <a:lnTo>
                    <a:pt x="22032" y="77921"/>
                  </a:lnTo>
                  <a:lnTo>
                    <a:pt x="20176" y="130063"/>
                  </a:lnTo>
                  <a:lnTo>
                    <a:pt x="13907" y="183726"/>
                  </a:lnTo>
                  <a:lnTo>
                    <a:pt x="11529" y="241221"/>
                  </a:lnTo>
                  <a:lnTo>
                    <a:pt x="10726" y="303755"/>
                  </a:lnTo>
                  <a:lnTo>
                    <a:pt x="3320" y="36339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17140" y="2838251"/>
              <a:ext cx="318953" cy="441576"/>
            </a:xfrm>
            <a:custGeom>
              <a:avLst/>
              <a:gdLst/>
              <a:ahLst/>
              <a:cxnLst/>
              <a:rect l="0" t="0" r="0" b="0"/>
              <a:pathLst>
                <a:path w="318953" h="441576">
                  <a:moveTo>
                    <a:pt x="0" y="99199"/>
                  </a:moveTo>
                  <a:lnTo>
                    <a:pt x="14572" y="56507"/>
                  </a:lnTo>
                  <a:lnTo>
                    <a:pt x="20243" y="46172"/>
                  </a:lnTo>
                  <a:lnTo>
                    <a:pt x="35903" y="31568"/>
                  </a:lnTo>
                  <a:lnTo>
                    <a:pt x="95135" y="4976"/>
                  </a:lnTo>
                  <a:lnTo>
                    <a:pt x="115982" y="0"/>
                  </a:lnTo>
                  <a:lnTo>
                    <a:pt x="157961" y="6338"/>
                  </a:lnTo>
                  <a:lnTo>
                    <a:pt x="189523" y="18653"/>
                  </a:lnTo>
                  <a:lnTo>
                    <a:pt x="226039" y="43775"/>
                  </a:lnTo>
                  <a:lnTo>
                    <a:pt x="248559" y="75498"/>
                  </a:lnTo>
                  <a:lnTo>
                    <a:pt x="258871" y="114534"/>
                  </a:lnTo>
                  <a:lnTo>
                    <a:pt x="256337" y="150146"/>
                  </a:lnTo>
                  <a:lnTo>
                    <a:pt x="248068" y="169026"/>
                  </a:lnTo>
                  <a:lnTo>
                    <a:pt x="223696" y="200210"/>
                  </a:lnTo>
                  <a:lnTo>
                    <a:pt x="187946" y="227730"/>
                  </a:lnTo>
                  <a:lnTo>
                    <a:pt x="167759" y="237432"/>
                  </a:lnTo>
                  <a:lnTo>
                    <a:pt x="163311" y="238148"/>
                  </a:lnTo>
                  <a:lnTo>
                    <a:pt x="162687" y="236285"/>
                  </a:lnTo>
                  <a:lnTo>
                    <a:pt x="164610" y="232704"/>
                  </a:lnTo>
                  <a:lnTo>
                    <a:pt x="169401" y="231486"/>
                  </a:lnTo>
                  <a:lnTo>
                    <a:pt x="202307" y="237937"/>
                  </a:lnTo>
                  <a:lnTo>
                    <a:pt x="232299" y="250271"/>
                  </a:lnTo>
                  <a:lnTo>
                    <a:pt x="273874" y="280989"/>
                  </a:lnTo>
                  <a:lnTo>
                    <a:pt x="299777" y="310601"/>
                  </a:lnTo>
                  <a:lnTo>
                    <a:pt x="316680" y="347190"/>
                  </a:lnTo>
                  <a:lnTo>
                    <a:pt x="318952" y="370855"/>
                  </a:lnTo>
                  <a:lnTo>
                    <a:pt x="314891" y="391901"/>
                  </a:lnTo>
                  <a:lnTo>
                    <a:pt x="305288" y="409053"/>
                  </a:lnTo>
                  <a:lnTo>
                    <a:pt x="281138" y="431864"/>
                  </a:lnTo>
                  <a:lnTo>
                    <a:pt x="255582" y="440072"/>
                  </a:lnTo>
                  <a:lnTo>
                    <a:pt x="208309" y="441575"/>
                  </a:lnTo>
                  <a:lnTo>
                    <a:pt x="145522" y="431601"/>
                  </a:lnTo>
                  <a:lnTo>
                    <a:pt x="89230" y="417196"/>
                  </a:lnTo>
                  <a:lnTo>
                    <a:pt x="31585" y="3834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56776" y="3105728"/>
              <a:ext cx="155204" cy="189692"/>
            </a:xfrm>
            <a:custGeom>
              <a:avLst/>
              <a:gdLst/>
              <a:ahLst/>
              <a:cxnLst/>
              <a:rect l="0" t="0" r="0" b="0"/>
              <a:pathLst>
                <a:path w="155204" h="189692">
                  <a:moveTo>
                    <a:pt x="102561" y="137049"/>
                  </a:moveTo>
                  <a:lnTo>
                    <a:pt x="117215" y="93086"/>
                  </a:lnTo>
                  <a:lnTo>
                    <a:pt x="117652" y="73056"/>
                  </a:lnTo>
                  <a:lnTo>
                    <a:pt x="108401" y="31602"/>
                  </a:lnTo>
                  <a:lnTo>
                    <a:pt x="93113" y="5720"/>
                  </a:lnTo>
                  <a:lnTo>
                    <a:pt x="84564" y="1533"/>
                  </a:lnTo>
                  <a:lnTo>
                    <a:pt x="62586" y="0"/>
                  </a:lnTo>
                  <a:lnTo>
                    <a:pt x="52515" y="3569"/>
                  </a:lnTo>
                  <a:lnTo>
                    <a:pt x="35084" y="16893"/>
                  </a:lnTo>
                  <a:lnTo>
                    <a:pt x="17707" y="44126"/>
                  </a:lnTo>
                  <a:lnTo>
                    <a:pt x="2524" y="85938"/>
                  </a:lnTo>
                  <a:lnTo>
                    <a:pt x="0" y="123335"/>
                  </a:lnTo>
                  <a:lnTo>
                    <a:pt x="12134" y="178743"/>
                  </a:lnTo>
                  <a:lnTo>
                    <a:pt x="17710" y="184732"/>
                  </a:lnTo>
                  <a:lnTo>
                    <a:pt x="24937" y="187555"/>
                  </a:lnTo>
                  <a:lnTo>
                    <a:pt x="33264" y="188267"/>
                  </a:lnTo>
                  <a:lnTo>
                    <a:pt x="41155" y="185232"/>
                  </a:lnTo>
                  <a:lnTo>
                    <a:pt x="56162" y="172502"/>
                  </a:lnTo>
                  <a:lnTo>
                    <a:pt x="72176" y="145604"/>
                  </a:lnTo>
                  <a:lnTo>
                    <a:pt x="84329" y="115407"/>
                  </a:lnTo>
                  <a:lnTo>
                    <a:pt x="88066" y="113262"/>
                  </a:lnTo>
                  <a:lnTo>
                    <a:pt x="91728" y="116512"/>
                  </a:lnTo>
                  <a:lnTo>
                    <a:pt x="122170" y="174221"/>
                  </a:lnTo>
                  <a:lnTo>
                    <a:pt x="135063" y="182815"/>
                  </a:lnTo>
                  <a:lnTo>
                    <a:pt x="155203" y="1896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80394" y="3126963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0" y="22357"/>
                  </a:lnTo>
                  <a:lnTo>
                    <a:pt x="6239" y="39573"/>
                  </a:lnTo>
                  <a:lnTo>
                    <a:pt x="39541" y="95458"/>
                  </a:lnTo>
                  <a:lnTo>
                    <a:pt x="49159" y="113786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59337" y="3105906"/>
              <a:ext cx="147399" cy="368499"/>
            </a:xfrm>
            <a:custGeom>
              <a:avLst/>
              <a:gdLst/>
              <a:ahLst/>
              <a:cxnLst/>
              <a:rect l="0" t="0" r="0" b="0"/>
              <a:pathLst>
                <a:path w="147399" h="368499">
                  <a:moveTo>
                    <a:pt x="147398" y="0"/>
                  </a:moveTo>
                  <a:lnTo>
                    <a:pt x="123679" y="43963"/>
                  </a:lnTo>
                  <a:lnTo>
                    <a:pt x="105396" y="103334"/>
                  </a:lnTo>
                  <a:lnTo>
                    <a:pt x="85680" y="152603"/>
                  </a:lnTo>
                  <a:lnTo>
                    <a:pt x="59255" y="214631"/>
                  </a:lnTo>
                  <a:lnTo>
                    <a:pt x="34625" y="273157"/>
                  </a:lnTo>
                  <a:lnTo>
                    <a:pt x="14438" y="33427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48849" y="3263834"/>
              <a:ext cx="28177" cy="157928"/>
            </a:xfrm>
            <a:custGeom>
              <a:avLst/>
              <a:gdLst/>
              <a:ahLst/>
              <a:cxnLst/>
              <a:rect l="0" t="0" r="0" b="0"/>
              <a:pathLst>
                <a:path w="28177" h="157928">
                  <a:moveTo>
                    <a:pt x="0" y="0"/>
                  </a:moveTo>
                  <a:lnTo>
                    <a:pt x="24024" y="55045"/>
                  </a:lnTo>
                  <a:lnTo>
                    <a:pt x="28176" y="91829"/>
                  </a:lnTo>
                  <a:lnTo>
                    <a:pt x="25001" y="114512"/>
                  </a:lnTo>
                  <a:lnTo>
                    <a:pt x="16570" y="1331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475678" y="2926922"/>
            <a:ext cx="1726230" cy="473783"/>
            <a:chOff x="7475678" y="2926922"/>
            <a:chExt cx="1726230" cy="473783"/>
          </a:xfrm>
        </p:grpSpPr>
        <p:sp>
          <p:nvSpPr>
            <p:cNvPr id="124" name="Freeform 123"/>
            <p:cNvSpPr/>
            <p:nvPr/>
          </p:nvSpPr>
          <p:spPr>
            <a:xfrm>
              <a:off x="7475678" y="2947979"/>
              <a:ext cx="304315" cy="421141"/>
            </a:xfrm>
            <a:custGeom>
              <a:avLst/>
              <a:gdLst/>
              <a:ahLst/>
              <a:cxnLst/>
              <a:rect l="0" t="0" r="0" b="0"/>
              <a:pathLst>
                <a:path w="304315" h="421141">
                  <a:moveTo>
                    <a:pt x="31141" y="421140"/>
                  </a:moveTo>
                  <a:lnTo>
                    <a:pt x="22807" y="383662"/>
                  </a:lnTo>
                  <a:lnTo>
                    <a:pt x="21046" y="326649"/>
                  </a:lnTo>
                  <a:lnTo>
                    <a:pt x="15151" y="276289"/>
                  </a:lnTo>
                  <a:lnTo>
                    <a:pt x="11585" y="224323"/>
                  </a:lnTo>
                  <a:lnTo>
                    <a:pt x="10528" y="166292"/>
                  </a:lnTo>
                  <a:lnTo>
                    <a:pt x="2936" y="106677"/>
                  </a:lnTo>
                  <a:lnTo>
                    <a:pt x="223" y="44122"/>
                  </a:lnTo>
                  <a:lnTo>
                    <a:pt x="0" y="29415"/>
                  </a:lnTo>
                  <a:lnTo>
                    <a:pt x="2191" y="21949"/>
                  </a:lnTo>
                  <a:lnTo>
                    <a:pt x="5992" y="19312"/>
                  </a:lnTo>
                  <a:lnTo>
                    <a:pt x="10865" y="19894"/>
                  </a:lnTo>
                  <a:lnTo>
                    <a:pt x="22520" y="33018"/>
                  </a:lnTo>
                  <a:lnTo>
                    <a:pt x="48723" y="86756"/>
                  </a:lnTo>
                  <a:lnTo>
                    <a:pt x="73954" y="143046"/>
                  </a:lnTo>
                  <a:lnTo>
                    <a:pt x="100036" y="199468"/>
                  </a:lnTo>
                  <a:lnTo>
                    <a:pt x="118232" y="238923"/>
                  </a:lnTo>
                  <a:lnTo>
                    <a:pt x="157734" y="295438"/>
                  </a:lnTo>
                  <a:lnTo>
                    <a:pt x="201016" y="354760"/>
                  </a:lnTo>
                  <a:lnTo>
                    <a:pt x="252426" y="404600"/>
                  </a:lnTo>
                  <a:lnTo>
                    <a:pt x="261722" y="407773"/>
                  </a:lnTo>
                  <a:lnTo>
                    <a:pt x="270259" y="407549"/>
                  </a:lnTo>
                  <a:lnTo>
                    <a:pt x="278290" y="405060"/>
                  </a:lnTo>
                  <a:lnTo>
                    <a:pt x="284814" y="399892"/>
                  </a:lnTo>
                  <a:lnTo>
                    <a:pt x="295183" y="384790"/>
                  </a:lnTo>
                  <a:lnTo>
                    <a:pt x="302008" y="350968"/>
                  </a:lnTo>
                  <a:lnTo>
                    <a:pt x="304314" y="296448"/>
                  </a:lnTo>
                  <a:lnTo>
                    <a:pt x="301650" y="236805"/>
                  </a:lnTo>
                  <a:lnTo>
                    <a:pt x="295794" y="179357"/>
                  </a:lnTo>
                  <a:lnTo>
                    <a:pt x="289190" y="128922"/>
                  </a:lnTo>
                  <a:lnTo>
                    <a:pt x="276479" y="66713"/>
                  </a:lnTo>
                  <a:lnTo>
                    <a:pt x="265823" y="14911"/>
                  </a:lnTo>
                  <a:lnTo>
                    <a:pt x="2627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24609" y="3179280"/>
              <a:ext cx="166522" cy="204496"/>
            </a:xfrm>
            <a:custGeom>
              <a:avLst/>
              <a:gdLst/>
              <a:ahLst/>
              <a:cxnLst/>
              <a:rect l="0" t="0" r="0" b="0"/>
              <a:pathLst>
                <a:path w="166522" h="204496">
                  <a:moveTo>
                    <a:pt x="113878" y="74025"/>
                  </a:moveTo>
                  <a:lnTo>
                    <a:pt x="99224" y="30063"/>
                  </a:lnTo>
                  <a:lnTo>
                    <a:pt x="86308" y="13152"/>
                  </a:lnTo>
                  <a:lnTo>
                    <a:pt x="77951" y="5367"/>
                  </a:lnTo>
                  <a:lnTo>
                    <a:pt x="68869" y="1347"/>
                  </a:lnTo>
                  <a:lnTo>
                    <a:pt x="49421" y="0"/>
                  </a:lnTo>
                  <a:lnTo>
                    <a:pt x="41661" y="3618"/>
                  </a:lnTo>
                  <a:lnTo>
                    <a:pt x="11142" y="44260"/>
                  </a:lnTo>
                  <a:lnTo>
                    <a:pt x="1939" y="80154"/>
                  </a:lnTo>
                  <a:lnTo>
                    <a:pt x="0" y="133034"/>
                  </a:lnTo>
                  <a:lnTo>
                    <a:pt x="7867" y="167549"/>
                  </a:lnTo>
                  <a:lnTo>
                    <a:pt x="18409" y="189291"/>
                  </a:lnTo>
                  <a:lnTo>
                    <a:pt x="26835" y="196493"/>
                  </a:lnTo>
                  <a:lnTo>
                    <a:pt x="48676" y="204495"/>
                  </a:lnTo>
                  <a:lnTo>
                    <a:pt x="57542" y="203119"/>
                  </a:lnTo>
                  <a:lnTo>
                    <a:pt x="64622" y="198692"/>
                  </a:lnTo>
                  <a:lnTo>
                    <a:pt x="75609" y="183245"/>
                  </a:lnTo>
                  <a:lnTo>
                    <a:pt x="95912" y="127417"/>
                  </a:lnTo>
                  <a:lnTo>
                    <a:pt x="107946" y="77466"/>
                  </a:lnTo>
                  <a:lnTo>
                    <a:pt x="106172" y="54498"/>
                  </a:lnTo>
                  <a:lnTo>
                    <a:pt x="105231" y="51648"/>
                  </a:lnTo>
                  <a:lnTo>
                    <a:pt x="104186" y="60960"/>
                  </a:lnTo>
                  <a:lnTo>
                    <a:pt x="114912" y="118116"/>
                  </a:lnTo>
                  <a:lnTo>
                    <a:pt x="122526" y="142754"/>
                  </a:lnTo>
                  <a:lnTo>
                    <a:pt x="133709" y="161503"/>
                  </a:lnTo>
                  <a:lnTo>
                    <a:pt x="139967" y="166269"/>
                  </a:lnTo>
                  <a:lnTo>
                    <a:pt x="146479" y="168276"/>
                  </a:lnTo>
                  <a:lnTo>
                    <a:pt x="166521" y="168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02485" y="3184538"/>
              <a:ext cx="125516" cy="184582"/>
            </a:xfrm>
            <a:custGeom>
              <a:avLst/>
              <a:gdLst/>
              <a:ahLst/>
              <a:cxnLst/>
              <a:rect l="0" t="0" r="0" b="0"/>
              <a:pathLst>
                <a:path w="125516" h="184582">
                  <a:moveTo>
                    <a:pt x="20230" y="26653"/>
                  </a:moveTo>
                  <a:lnTo>
                    <a:pt x="12994" y="54209"/>
                  </a:lnTo>
                  <a:lnTo>
                    <a:pt x="13472" y="110432"/>
                  </a:lnTo>
                  <a:lnTo>
                    <a:pt x="18895" y="166945"/>
                  </a:lnTo>
                  <a:lnTo>
                    <a:pt x="18171" y="172823"/>
                  </a:lnTo>
                  <a:lnTo>
                    <a:pt x="16517" y="173233"/>
                  </a:lnTo>
                  <a:lnTo>
                    <a:pt x="11561" y="164330"/>
                  </a:lnTo>
                  <a:lnTo>
                    <a:pt x="3363" y="138416"/>
                  </a:lnTo>
                  <a:lnTo>
                    <a:pt x="0" y="88331"/>
                  </a:lnTo>
                  <a:lnTo>
                    <a:pt x="2538" y="50387"/>
                  </a:lnTo>
                  <a:lnTo>
                    <a:pt x="8857" y="29013"/>
                  </a:lnTo>
                  <a:lnTo>
                    <a:pt x="19465" y="11714"/>
                  </a:lnTo>
                  <a:lnTo>
                    <a:pt x="27909" y="6166"/>
                  </a:lnTo>
                  <a:lnTo>
                    <a:pt x="49769" y="0"/>
                  </a:lnTo>
                  <a:lnTo>
                    <a:pt x="59810" y="1866"/>
                  </a:lnTo>
                  <a:lnTo>
                    <a:pt x="77206" y="13297"/>
                  </a:lnTo>
                  <a:lnTo>
                    <a:pt x="94563" y="39464"/>
                  </a:lnTo>
                  <a:lnTo>
                    <a:pt x="109739" y="89322"/>
                  </a:lnTo>
                  <a:lnTo>
                    <a:pt x="117069" y="148043"/>
                  </a:lnTo>
                  <a:lnTo>
                    <a:pt x="125515" y="1845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01711" y="2947979"/>
              <a:ext cx="21047" cy="421141"/>
            </a:xfrm>
            <a:custGeom>
              <a:avLst/>
              <a:gdLst/>
              <a:ahLst/>
              <a:cxnLst/>
              <a:rect l="0" t="0" r="0" b="0"/>
              <a:pathLst>
                <a:path w="21047" h="421141">
                  <a:moveTo>
                    <a:pt x="10517" y="0"/>
                  </a:moveTo>
                  <a:lnTo>
                    <a:pt x="2184" y="37478"/>
                  </a:lnTo>
                  <a:lnTo>
                    <a:pt x="423" y="100080"/>
                  </a:lnTo>
                  <a:lnTo>
                    <a:pt x="117" y="153916"/>
                  </a:lnTo>
                  <a:lnTo>
                    <a:pt x="27" y="212501"/>
                  </a:lnTo>
                  <a:lnTo>
                    <a:pt x="0" y="274313"/>
                  </a:lnTo>
                  <a:lnTo>
                    <a:pt x="5581" y="325903"/>
                  </a:lnTo>
                  <a:lnTo>
                    <a:pt x="10712" y="382917"/>
                  </a:lnTo>
                  <a:lnTo>
                    <a:pt x="2104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85886" y="3105906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93542" y="7236"/>
                  </a:lnTo>
                  <a:lnTo>
                    <a:pt x="140439" y="12998"/>
                  </a:lnTo>
                  <a:lnTo>
                    <a:pt x="89872" y="25055"/>
                  </a:lnTo>
                  <a:lnTo>
                    <a:pt x="27115" y="421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86577" y="3190134"/>
              <a:ext cx="125693" cy="190798"/>
            </a:xfrm>
            <a:custGeom>
              <a:avLst/>
              <a:gdLst/>
              <a:ahLst/>
              <a:cxnLst/>
              <a:rect l="0" t="0" r="0" b="0"/>
              <a:pathLst>
                <a:path w="125693" h="190798">
                  <a:moveTo>
                    <a:pt x="9879" y="42114"/>
                  </a:moveTo>
                  <a:lnTo>
                    <a:pt x="2643" y="69670"/>
                  </a:lnTo>
                  <a:lnTo>
                    <a:pt x="0" y="125893"/>
                  </a:lnTo>
                  <a:lnTo>
                    <a:pt x="1979" y="151879"/>
                  </a:lnTo>
                  <a:lnTo>
                    <a:pt x="10657" y="171227"/>
                  </a:lnTo>
                  <a:lnTo>
                    <a:pt x="25432" y="184506"/>
                  </a:lnTo>
                  <a:lnTo>
                    <a:pt x="34285" y="189684"/>
                  </a:lnTo>
                  <a:lnTo>
                    <a:pt x="42527" y="190797"/>
                  </a:lnTo>
                  <a:lnTo>
                    <a:pt x="57924" y="185794"/>
                  </a:lnTo>
                  <a:lnTo>
                    <a:pt x="94109" y="162349"/>
                  </a:lnTo>
                  <a:lnTo>
                    <a:pt x="110095" y="144685"/>
                  </a:lnTo>
                  <a:lnTo>
                    <a:pt x="118761" y="118897"/>
                  </a:lnTo>
                  <a:lnTo>
                    <a:pt x="124322" y="60271"/>
                  </a:lnTo>
                  <a:lnTo>
                    <a:pt x="12569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81996" y="3209222"/>
              <a:ext cx="130316" cy="159637"/>
            </a:xfrm>
            <a:custGeom>
              <a:avLst/>
              <a:gdLst/>
              <a:ahLst/>
              <a:cxnLst/>
              <a:rect l="0" t="0" r="0" b="0"/>
              <a:pathLst>
                <a:path w="130316" h="159637">
                  <a:moveTo>
                    <a:pt x="88201" y="33555"/>
                  </a:moveTo>
                  <a:lnTo>
                    <a:pt x="77022" y="16787"/>
                  </a:lnTo>
                  <a:lnTo>
                    <a:pt x="62176" y="5435"/>
                  </a:lnTo>
                  <a:lnTo>
                    <a:pt x="53303" y="771"/>
                  </a:lnTo>
                  <a:lnTo>
                    <a:pt x="45049" y="0"/>
                  </a:lnTo>
                  <a:lnTo>
                    <a:pt x="29637" y="5383"/>
                  </a:lnTo>
                  <a:lnTo>
                    <a:pt x="18109" y="18694"/>
                  </a:lnTo>
                  <a:lnTo>
                    <a:pt x="1176" y="55836"/>
                  </a:lnTo>
                  <a:lnTo>
                    <a:pt x="0" y="76213"/>
                  </a:lnTo>
                  <a:lnTo>
                    <a:pt x="8777" y="123480"/>
                  </a:lnTo>
                  <a:lnTo>
                    <a:pt x="23984" y="152876"/>
                  </a:lnTo>
                  <a:lnTo>
                    <a:pt x="32521" y="157556"/>
                  </a:lnTo>
                  <a:lnTo>
                    <a:pt x="54486" y="159636"/>
                  </a:lnTo>
                  <a:lnTo>
                    <a:pt x="73606" y="153542"/>
                  </a:lnTo>
                  <a:lnTo>
                    <a:pt x="130315" y="117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38307" y="2979564"/>
              <a:ext cx="26648" cy="357970"/>
            </a:xfrm>
            <a:custGeom>
              <a:avLst/>
              <a:gdLst/>
              <a:ahLst/>
              <a:cxnLst/>
              <a:rect l="0" t="0" r="0" b="0"/>
              <a:pathLst>
                <a:path w="26648" h="35797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9329"/>
                  </a:lnTo>
                  <a:lnTo>
                    <a:pt x="11088" y="191533"/>
                  </a:lnTo>
                  <a:lnTo>
                    <a:pt x="15124" y="248880"/>
                  </a:lnTo>
                  <a:lnTo>
                    <a:pt x="19041" y="302149"/>
                  </a:lnTo>
                  <a:lnTo>
                    <a:pt x="26647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664175" y="3116435"/>
              <a:ext cx="106064" cy="210571"/>
            </a:xfrm>
            <a:custGeom>
              <a:avLst/>
              <a:gdLst/>
              <a:ahLst/>
              <a:cxnLst/>
              <a:rect l="0" t="0" r="0" b="0"/>
              <a:pathLst>
                <a:path w="106064" h="210571">
                  <a:moveTo>
                    <a:pt x="106063" y="0"/>
                  </a:moveTo>
                  <a:lnTo>
                    <a:pt x="82017" y="9575"/>
                  </a:lnTo>
                  <a:lnTo>
                    <a:pt x="25365" y="59898"/>
                  </a:lnTo>
                  <a:lnTo>
                    <a:pt x="4294" y="80789"/>
                  </a:lnTo>
                  <a:lnTo>
                    <a:pt x="782" y="88954"/>
                  </a:lnTo>
                  <a:lnTo>
                    <a:pt x="0" y="107385"/>
                  </a:lnTo>
                  <a:lnTo>
                    <a:pt x="6672" y="124156"/>
                  </a:lnTo>
                  <a:lnTo>
                    <a:pt x="37819" y="168385"/>
                  </a:lnTo>
                  <a:lnTo>
                    <a:pt x="65566" y="190792"/>
                  </a:lnTo>
                  <a:lnTo>
                    <a:pt x="106063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94448" y="3197407"/>
              <a:ext cx="144247" cy="182241"/>
            </a:xfrm>
            <a:custGeom>
              <a:avLst/>
              <a:gdLst/>
              <a:ahLst/>
              <a:cxnLst/>
              <a:rect l="0" t="0" r="0" b="0"/>
              <a:pathLst>
                <a:path w="144247" h="182241">
                  <a:moveTo>
                    <a:pt x="17904" y="87484"/>
                  </a:moveTo>
                  <a:lnTo>
                    <a:pt x="71779" y="69526"/>
                  </a:lnTo>
                  <a:lnTo>
                    <a:pt x="92152" y="62735"/>
                  </a:lnTo>
                  <a:lnTo>
                    <a:pt x="106666" y="49578"/>
                  </a:lnTo>
                  <a:lnTo>
                    <a:pt x="112174" y="41156"/>
                  </a:lnTo>
                  <a:lnTo>
                    <a:pt x="113505" y="33202"/>
                  </a:lnTo>
                  <a:lnTo>
                    <a:pt x="112054" y="25560"/>
                  </a:lnTo>
                  <a:lnTo>
                    <a:pt x="108747" y="18125"/>
                  </a:lnTo>
                  <a:lnTo>
                    <a:pt x="95714" y="6745"/>
                  </a:lnTo>
                  <a:lnTo>
                    <a:pt x="87325" y="2072"/>
                  </a:lnTo>
                  <a:lnTo>
                    <a:pt x="65525" y="0"/>
                  </a:lnTo>
                  <a:lnTo>
                    <a:pt x="42579" y="4149"/>
                  </a:lnTo>
                  <a:lnTo>
                    <a:pt x="24581" y="13791"/>
                  </a:lnTo>
                  <a:lnTo>
                    <a:pt x="11903" y="28995"/>
                  </a:lnTo>
                  <a:lnTo>
                    <a:pt x="3539" y="48621"/>
                  </a:lnTo>
                  <a:lnTo>
                    <a:pt x="0" y="84808"/>
                  </a:lnTo>
                  <a:lnTo>
                    <a:pt x="3318" y="107352"/>
                  </a:lnTo>
                  <a:lnTo>
                    <a:pt x="11811" y="125950"/>
                  </a:lnTo>
                  <a:lnTo>
                    <a:pt x="36328" y="156953"/>
                  </a:lnTo>
                  <a:lnTo>
                    <a:pt x="67947" y="172928"/>
                  </a:lnTo>
                  <a:lnTo>
                    <a:pt x="130154" y="181014"/>
                  </a:lnTo>
                  <a:lnTo>
                    <a:pt x="144246" y="1822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34995" y="2926922"/>
              <a:ext cx="30042" cy="473783"/>
            </a:xfrm>
            <a:custGeom>
              <a:avLst/>
              <a:gdLst/>
              <a:ahLst/>
              <a:cxnLst/>
              <a:rect l="0" t="0" r="0" b="0"/>
              <a:pathLst>
                <a:path w="30042" h="473783">
                  <a:moveTo>
                    <a:pt x="19512" y="0"/>
                  </a:moveTo>
                  <a:lnTo>
                    <a:pt x="4858" y="49552"/>
                  </a:lnTo>
                  <a:lnTo>
                    <a:pt x="353" y="100080"/>
                  </a:lnTo>
                  <a:lnTo>
                    <a:pt x="0" y="162055"/>
                  </a:lnTo>
                  <a:lnTo>
                    <a:pt x="6863" y="212425"/>
                  </a:lnTo>
                  <a:lnTo>
                    <a:pt x="8356" y="259473"/>
                  </a:lnTo>
                  <a:lnTo>
                    <a:pt x="8798" y="311627"/>
                  </a:lnTo>
                  <a:lnTo>
                    <a:pt x="12048" y="359836"/>
                  </a:lnTo>
                  <a:lnTo>
                    <a:pt x="18038" y="422939"/>
                  </a:lnTo>
                  <a:lnTo>
                    <a:pt x="30041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886052" y="3095378"/>
              <a:ext cx="315856" cy="94757"/>
            </a:xfrm>
            <a:custGeom>
              <a:avLst/>
              <a:gdLst/>
              <a:ahLst/>
              <a:cxnLst/>
              <a:rect l="0" t="0" r="0" b="0"/>
              <a:pathLst>
                <a:path w="315856" h="94757">
                  <a:moveTo>
                    <a:pt x="315855" y="94756"/>
                  </a:moveTo>
                  <a:lnTo>
                    <a:pt x="310265" y="77989"/>
                  </a:lnTo>
                  <a:lnTo>
                    <a:pt x="298163" y="66637"/>
                  </a:lnTo>
                  <a:lnTo>
                    <a:pt x="250570" y="46080"/>
                  </a:lnTo>
                  <a:lnTo>
                    <a:pt x="190852" y="28136"/>
                  </a:lnTo>
                  <a:lnTo>
                    <a:pt x="128713" y="18870"/>
                  </a:lnTo>
                  <a:lnTo>
                    <a:pt x="73518" y="6587"/>
                  </a:lnTo>
                  <a:lnTo>
                    <a:pt x="12916" y="8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1161594" y="3673562"/>
            <a:ext cx="1179269" cy="495724"/>
            <a:chOff x="1161594" y="3673562"/>
            <a:chExt cx="1179269" cy="495724"/>
          </a:xfrm>
        </p:grpSpPr>
        <p:sp>
          <p:nvSpPr>
            <p:cNvPr id="137" name="Freeform 136"/>
            <p:cNvSpPr/>
            <p:nvPr/>
          </p:nvSpPr>
          <p:spPr>
            <a:xfrm>
              <a:off x="1161594" y="3723217"/>
              <a:ext cx="256680" cy="420488"/>
            </a:xfrm>
            <a:custGeom>
              <a:avLst/>
              <a:gdLst/>
              <a:ahLst/>
              <a:cxnLst/>
              <a:rect l="0" t="0" r="0" b="0"/>
              <a:pathLst>
                <a:path w="256680" h="420488">
                  <a:moveTo>
                    <a:pt x="186053" y="67042"/>
                  </a:moveTo>
                  <a:lnTo>
                    <a:pt x="140272" y="19166"/>
                  </a:lnTo>
                  <a:lnTo>
                    <a:pt x="101101" y="1303"/>
                  </a:lnTo>
                  <a:lnTo>
                    <a:pt x="77327" y="0"/>
                  </a:lnTo>
                  <a:lnTo>
                    <a:pt x="52332" y="4490"/>
                  </a:lnTo>
                  <a:lnTo>
                    <a:pt x="29526" y="14285"/>
                  </a:lnTo>
                  <a:lnTo>
                    <a:pt x="13930" y="32676"/>
                  </a:lnTo>
                  <a:lnTo>
                    <a:pt x="4269" y="56447"/>
                  </a:lnTo>
                  <a:lnTo>
                    <a:pt x="0" y="96138"/>
                  </a:lnTo>
                  <a:lnTo>
                    <a:pt x="6794" y="136364"/>
                  </a:lnTo>
                  <a:lnTo>
                    <a:pt x="23105" y="169860"/>
                  </a:lnTo>
                  <a:lnTo>
                    <a:pt x="36033" y="187218"/>
                  </a:lnTo>
                  <a:lnTo>
                    <a:pt x="55817" y="196492"/>
                  </a:lnTo>
                  <a:lnTo>
                    <a:pt x="106645" y="202447"/>
                  </a:lnTo>
                  <a:lnTo>
                    <a:pt x="159406" y="205962"/>
                  </a:lnTo>
                  <a:lnTo>
                    <a:pt x="178499" y="214962"/>
                  </a:lnTo>
                  <a:lnTo>
                    <a:pt x="217056" y="248209"/>
                  </a:lnTo>
                  <a:lnTo>
                    <a:pt x="245296" y="288571"/>
                  </a:lnTo>
                  <a:lnTo>
                    <a:pt x="253328" y="311728"/>
                  </a:lnTo>
                  <a:lnTo>
                    <a:pt x="256679" y="355311"/>
                  </a:lnTo>
                  <a:lnTo>
                    <a:pt x="253317" y="379995"/>
                  </a:lnTo>
                  <a:lnTo>
                    <a:pt x="241685" y="399544"/>
                  </a:lnTo>
                  <a:lnTo>
                    <a:pt x="233669" y="408033"/>
                  </a:lnTo>
                  <a:lnTo>
                    <a:pt x="212285" y="417465"/>
                  </a:lnTo>
                  <a:lnTo>
                    <a:pt x="188353" y="420487"/>
                  </a:lnTo>
                  <a:lnTo>
                    <a:pt x="133714" y="409915"/>
                  </a:lnTo>
                  <a:lnTo>
                    <a:pt x="75594" y="396405"/>
                  </a:lnTo>
                  <a:lnTo>
                    <a:pt x="49183" y="393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498113" y="3969243"/>
              <a:ext cx="140258" cy="163575"/>
            </a:xfrm>
            <a:custGeom>
              <a:avLst/>
              <a:gdLst/>
              <a:ahLst/>
              <a:cxnLst/>
              <a:rect l="0" t="0" r="0" b="0"/>
              <a:pathLst>
                <a:path w="140258" h="163575">
                  <a:moveTo>
                    <a:pt x="70633" y="10529"/>
                  </a:moveTo>
                  <a:lnTo>
                    <a:pt x="39351" y="20104"/>
                  </a:lnTo>
                  <a:lnTo>
                    <a:pt x="23194" y="30772"/>
                  </a:lnTo>
                  <a:lnTo>
                    <a:pt x="11334" y="46432"/>
                  </a:lnTo>
                  <a:lnTo>
                    <a:pt x="3334" y="66260"/>
                  </a:lnTo>
                  <a:lnTo>
                    <a:pt x="0" y="102561"/>
                  </a:lnTo>
                  <a:lnTo>
                    <a:pt x="3365" y="125131"/>
                  </a:lnTo>
                  <a:lnTo>
                    <a:pt x="11880" y="143741"/>
                  </a:lnTo>
                  <a:lnTo>
                    <a:pt x="17426" y="151980"/>
                  </a:lnTo>
                  <a:lnTo>
                    <a:pt x="25803" y="157472"/>
                  </a:lnTo>
                  <a:lnTo>
                    <a:pt x="47589" y="163574"/>
                  </a:lnTo>
                  <a:lnTo>
                    <a:pt x="69750" y="160047"/>
                  </a:lnTo>
                  <a:lnTo>
                    <a:pt x="98837" y="144907"/>
                  </a:lnTo>
                  <a:lnTo>
                    <a:pt x="122273" y="122484"/>
                  </a:lnTo>
                  <a:lnTo>
                    <a:pt x="129626" y="113242"/>
                  </a:lnTo>
                  <a:lnTo>
                    <a:pt x="137796" y="90494"/>
                  </a:lnTo>
                  <a:lnTo>
                    <a:pt x="140257" y="65956"/>
                  </a:lnTo>
                  <a:lnTo>
                    <a:pt x="137452" y="43352"/>
                  </a:lnTo>
                  <a:lnTo>
                    <a:pt x="129186" y="24727"/>
                  </a:lnTo>
                  <a:lnTo>
                    <a:pt x="123706" y="16485"/>
                  </a:lnTo>
                  <a:lnTo>
                    <a:pt x="115374" y="10990"/>
                  </a:lnTo>
                  <a:lnTo>
                    <a:pt x="706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96836" y="3927129"/>
              <a:ext cx="117360" cy="218153"/>
            </a:xfrm>
            <a:custGeom>
              <a:avLst/>
              <a:gdLst/>
              <a:ahLst/>
              <a:cxnLst/>
              <a:rect l="0" t="0" r="0" b="0"/>
              <a:pathLst>
                <a:path w="117360" h="218153">
                  <a:moveTo>
                    <a:pt x="19309" y="21057"/>
                  </a:moveTo>
                  <a:lnTo>
                    <a:pt x="8130" y="37825"/>
                  </a:lnTo>
                  <a:lnTo>
                    <a:pt x="1179" y="70609"/>
                  </a:lnTo>
                  <a:lnTo>
                    <a:pt x="0" y="123609"/>
                  </a:lnTo>
                  <a:lnTo>
                    <a:pt x="9819" y="176018"/>
                  </a:lnTo>
                  <a:lnTo>
                    <a:pt x="17431" y="197554"/>
                  </a:lnTo>
                  <a:lnTo>
                    <a:pt x="28612" y="214923"/>
                  </a:lnTo>
                  <a:lnTo>
                    <a:pt x="36040" y="218152"/>
                  </a:lnTo>
                  <a:lnTo>
                    <a:pt x="44501" y="217964"/>
                  </a:lnTo>
                  <a:lnTo>
                    <a:pt x="62091" y="211517"/>
                  </a:lnTo>
                  <a:lnTo>
                    <a:pt x="77707" y="200852"/>
                  </a:lnTo>
                  <a:lnTo>
                    <a:pt x="89327" y="185194"/>
                  </a:lnTo>
                  <a:lnTo>
                    <a:pt x="113742" y="125963"/>
                  </a:lnTo>
                  <a:lnTo>
                    <a:pt x="117359" y="115561"/>
                  </a:lnTo>
                  <a:lnTo>
                    <a:pt x="116861" y="72975"/>
                  </a:lnTo>
                  <a:lnTo>
                    <a:pt x="97767" y="18059"/>
                  </a:lnTo>
                  <a:lnTo>
                    <a:pt x="9300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874072" y="3939486"/>
              <a:ext cx="140799" cy="145572"/>
            </a:xfrm>
            <a:custGeom>
              <a:avLst/>
              <a:gdLst/>
              <a:ahLst/>
              <a:cxnLst/>
              <a:rect l="0" t="0" r="0" b="0"/>
              <a:pathLst>
                <a:path w="140799" h="145572">
                  <a:moveTo>
                    <a:pt x="0" y="40286"/>
                  </a:moveTo>
                  <a:lnTo>
                    <a:pt x="14654" y="95427"/>
                  </a:lnTo>
                  <a:lnTo>
                    <a:pt x="24749" y="138252"/>
                  </a:lnTo>
                  <a:lnTo>
                    <a:pt x="24688" y="144201"/>
                  </a:lnTo>
                  <a:lnTo>
                    <a:pt x="22308" y="144658"/>
                  </a:lnTo>
                  <a:lnTo>
                    <a:pt x="18382" y="141452"/>
                  </a:lnTo>
                  <a:lnTo>
                    <a:pt x="7266" y="120174"/>
                  </a:lnTo>
                  <a:lnTo>
                    <a:pt x="2153" y="86053"/>
                  </a:lnTo>
                  <a:lnTo>
                    <a:pt x="6227" y="46308"/>
                  </a:lnTo>
                  <a:lnTo>
                    <a:pt x="20432" y="10484"/>
                  </a:lnTo>
                  <a:lnTo>
                    <a:pt x="28830" y="4041"/>
                  </a:lnTo>
                  <a:lnTo>
                    <a:pt x="50638" y="0"/>
                  </a:lnTo>
                  <a:lnTo>
                    <a:pt x="72809" y="5223"/>
                  </a:lnTo>
                  <a:lnTo>
                    <a:pt x="101902" y="21318"/>
                  </a:lnTo>
                  <a:lnTo>
                    <a:pt x="116649" y="35365"/>
                  </a:lnTo>
                  <a:lnTo>
                    <a:pt x="139566" y="83138"/>
                  </a:lnTo>
                  <a:lnTo>
                    <a:pt x="140798" y="103785"/>
                  </a:lnTo>
                  <a:lnTo>
                    <a:pt x="136871" y="1455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056681" y="3673562"/>
              <a:ext cx="133247" cy="413191"/>
            </a:xfrm>
            <a:custGeom>
              <a:avLst/>
              <a:gdLst/>
              <a:ahLst/>
              <a:cxnLst/>
              <a:rect l="0" t="0" r="0" b="0"/>
              <a:pathLst>
                <a:path w="133247" h="413191">
                  <a:moveTo>
                    <a:pt x="122718" y="306210"/>
                  </a:moveTo>
                  <a:lnTo>
                    <a:pt x="93409" y="267836"/>
                  </a:lnTo>
                  <a:lnTo>
                    <a:pt x="67630" y="252206"/>
                  </a:lnTo>
                  <a:lnTo>
                    <a:pt x="44812" y="250232"/>
                  </a:lnTo>
                  <a:lnTo>
                    <a:pt x="32176" y="251344"/>
                  </a:lnTo>
                  <a:lnTo>
                    <a:pt x="22582" y="255595"/>
                  </a:lnTo>
                  <a:lnTo>
                    <a:pt x="8803" y="269676"/>
                  </a:lnTo>
                  <a:lnTo>
                    <a:pt x="1899" y="290752"/>
                  </a:lnTo>
                  <a:lnTo>
                    <a:pt x="0" y="314548"/>
                  </a:lnTo>
                  <a:lnTo>
                    <a:pt x="11353" y="369092"/>
                  </a:lnTo>
                  <a:lnTo>
                    <a:pt x="26810" y="395291"/>
                  </a:lnTo>
                  <a:lnTo>
                    <a:pt x="42657" y="407413"/>
                  </a:lnTo>
                  <a:lnTo>
                    <a:pt x="51797" y="412283"/>
                  </a:lnTo>
                  <a:lnTo>
                    <a:pt x="61399" y="413190"/>
                  </a:lnTo>
                  <a:lnTo>
                    <a:pt x="81427" y="407959"/>
                  </a:lnTo>
                  <a:lnTo>
                    <a:pt x="98907" y="394715"/>
                  </a:lnTo>
                  <a:lnTo>
                    <a:pt x="113305" y="375961"/>
                  </a:lnTo>
                  <a:lnTo>
                    <a:pt x="126818" y="339095"/>
                  </a:lnTo>
                  <a:lnTo>
                    <a:pt x="131976" y="281597"/>
                  </a:lnTo>
                  <a:lnTo>
                    <a:pt x="132870" y="231457"/>
                  </a:lnTo>
                  <a:lnTo>
                    <a:pt x="127583" y="173291"/>
                  </a:lnTo>
                  <a:lnTo>
                    <a:pt x="115273" y="112365"/>
                  </a:lnTo>
                  <a:lnTo>
                    <a:pt x="101576" y="54056"/>
                  </a:lnTo>
                  <a:lnTo>
                    <a:pt x="87988" y="14688"/>
                  </a:lnTo>
                  <a:lnTo>
                    <a:pt x="82017" y="3068"/>
                  </a:lnTo>
                  <a:lnTo>
                    <a:pt x="76866" y="0"/>
                  </a:lnTo>
                  <a:lnTo>
                    <a:pt x="72263" y="2634"/>
                  </a:lnTo>
                  <a:lnTo>
                    <a:pt x="68024" y="9069"/>
                  </a:lnTo>
                  <a:lnTo>
                    <a:pt x="62058" y="40483"/>
                  </a:lnTo>
                  <a:lnTo>
                    <a:pt x="67278" y="95360"/>
                  </a:lnTo>
                  <a:lnTo>
                    <a:pt x="70416" y="147810"/>
                  </a:lnTo>
                  <a:lnTo>
                    <a:pt x="81364" y="204991"/>
                  </a:lnTo>
                  <a:lnTo>
                    <a:pt x="91357" y="254772"/>
                  </a:lnTo>
                  <a:lnTo>
                    <a:pt x="101727" y="303447"/>
                  </a:lnTo>
                  <a:lnTo>
                    <a:pt x="119217" y="365291"/>
                  </a:lnTo>
                  <a:lnTo>
                    <a:pt x="133246" y="3904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295212" y="4011357"/>
              <a:ext cx="45651" cy="157929"/>
            </a:xfrm>
            <a:custGeom>
              <a:avLst/>
              <a:gdLst/>
              <a:ahLst/>
              <a:cxnLst/>
              <a:rect l="0" t="0" r="0" b="0"/>
              <a:pathLst>
                <a:path w="45651" h="157929">
                  <a:moveTo>
                    <a:pt x="0" y="0"/>
                  </a:moveTo>
                  <a:lnTo>
                    <a:pt x="39542" y="58779"/>
                  </a:lnTo>
                  <a:lnTo>
                    <a:pt x="45650" y="83446"/>
                  </a:lnTo>
                  <a:lnTo>
                    <a:pt x="44466" y="110007"/>
                  </a:lnTo>
                  <a:lnTo>
                    <a:pt x="36920" y="131170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665313" y="3600746"/>
            <a:ext cx="6505009" cy="663296"/>
            <a:chOff x="2665313" y="3600746"/>
            <a:chExt cx="6505009" cy="663296"/>
          </a:xfrm>
        </p:grpSpPr>
        <p:sp>
          <p:nvSpPr>
            <p:cNvPr id="144" name="Freeform 143"/>
            <p:cNvSpPr/>
            <p:nvPr/>
          </p:nvSpPr>
          <p:spPr>
            <a:xfrm>
              <a:off x="2665313" y="3611274"/>
              <a:ext cx="314159" cy="431670"/>
            </a:xfrm>
            <a:custGeom>
              <a:avLst/>
              <a:gdLst/>
              <a:ahLst/>
              <a:cxnLst/>
              <a:rect l="0" t="0" r="0" b="0"/>
              <a:pathLst>
                <a:path w="314159" h="431670">
                  <a:moveTo>
                    <a:pt x="51039" y="431669"/>
                  </a:moveTo>
                  <a:lnTo>
                    <a:pt x="39861" y="420490"/>
                  </a:lnTo>
                  <a:lnTo>
                    <a:pt x="34372" y="399404"/>
                  </a:lnTo>
                  <a:lnTo>
                    <a:pt x="30849" y="338208"/>
                  </a:lnTo>
                  <a:lnTo>
                    <a:pt x="24650" y="287123"/>
                  </a:lnTo>
                  <a:lnTo>
                    <a:pt x="20993" y="229353"/>
                  </a:lnTo>
                  <a:lnTo>
                    <a:pt x="14320" y="173372"/>
                  </a:lnTo>
                  <a:lnTo>
                    <a:pt x="10524" y="119740"/>
                  </a:lnTo>
                  <a:lnTo>
                    <a:pt x="2005" y="56451"/>
                  </a:lnTo>
                  <a:lnTo>
                    <a:pt x="0" y="23140"/>
                  </a:lnTo>
                  <a:lnTo>
                    <a:pt x="1805" y="15427"/>
                  </a:lnTo>
                  <a:lnTo>
                    <a:pt x="5348" y="13794"/>
                  </a:lnTo>
                  <a:lnTo>
                    <a:pt x="10050" y="16215"/>
                  </a:lnTo>
                  <a:lnTo>
                    <a:pt x="27846" y="41979"/>
                  </a:lnTo>
                  <a:lnTo>
                    <a:pt x="59642" y="99684"/>
                  </a:lnTo>
                  <a:lnTo>
                    <a:pt x="85657" y="158361"/>
                  </a:lnTo>
                  <a:lnTo>
                    <a:pt x="116214" y="212072"/>
                  </a:lnTo>
                  <a:lnTo>
                    <a:pt x="146521" y="260291"/>
                  </a:lnTo>
                  <a:lnTo>
                    <a:pt x="194971" y="323353"/>
                  </a:lnTo>
                  <a:lnTo>
                    <a:pt x="246111" y="374635"/>
                  </a:lnTo>
                  <a:lnTo>
                    <a:pt x="254787" y="378438"/>
                  </a:lnTo>
                  <a:lnTo>
                    <a:pt x="273785" y="379545"/>
                  </a:lnTo>
                  <a:lnTo>
                    <a:pt x="281424" y="375862"/>
                  </a:lnTo>
                  <a:lnTo>
                    <a:pt x="293033" y="362412"/>
                  </a:lnTo>
                  <a:lnTo>
                    <a:pt x="306145" y="335109"/>
                  </a:lnTo>
                  <a:lnTo>
                    <a:pt x="312650" y="278801"/>
                  </a:lnTo>
                  <a:lnTo>
                    <a:pt x="313935" y="218286"/>
                  </a:lnTo>
                  <a:lnTo>
                    <a:pt x="314158" y="167622"/>
                  </a:lnTo>
                  <a:lnTo>
                    <a:pt x="311104" y="115567"/>
                  </a:lnTo>
                  <a:lnTo>
                    <a:pt x="302790" y="66217"/>
                  </a:lnTo>
                  <a:lnTo>
                    <a:pt x="292918" y="28199"/>
                  </a:lnTo>
                  <a:lnTo>
                    <a:pt x="28266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012618" y="3874209"/>
              <a:ext cx="156460" cy="145735"/>
            </a:xfrm>
            <a:custGeom>
              <a:avLst/>
              <a:gdLst/>
              <a:ahLst/>
              <a:cxnLst/>
              <a:rect l="0" t="0" r="0" b="0"/>
              <a:pathLst>
                <a:path w="156460" h="145735">
                  <a:moveTo>
                    <a:pt x="93288" y="52920"/>
                  </a:moveTo>
                  <a:lnTo>
                    <a:pt x="83713" y="21638"/>
                  </a:lnTo>
                  <a:lnTo>
                    <a:pt x="73045" y="5482"/>
                  </a:lnTo>
                  <a:lnTo>
                    <a:pt x="64585" y="1407"/>
                  </a:lnTo>
                  <a:lnTo>
                    <a:pt x="42707" y="0"/>
                  </a:lnTo>
                  <a:lnTo>
                    <a:pt x="32661" y="3602"/>
                  </a:lnTo>
                  <a:lnTo>
                    <a:pt x="15260" y="16963"/>
                  </a:lnTo>
                  <a:lnTo>
                    <a:pt x="5967" y="40839"/>
                  </a:lnTo>
                  <a:lnTo>
                    <a:pt x="0" y="98237"/>
                  </a:lnTo>
                  <a:lnTo>
                    <a:pt x="5424" y="123364"/>
                  </a:lnTo>
                  <a:lnTo>
                    <a:pt x="10145" y="134978"/>
                  </a:lnTo>
                  <a:lnTo>
                    <a:pt x="17972" y="141550"/>
                  </a:lnTo>
                  <a:lnTo>
                    <a:pt x="27870" y="144762"/>
                  </a:lnTo>
                  <a:lnTo>
                    <a:pt x="39148" y="145734"/>
                  </a:lnTo>
                  <a:lnTo>
                    <a:pt x="49006" y="142872"/>
                  </a:lnTo>
                  <a:lnTo>
                    <a:pt x="66198" y="130333"/>
                  </a:lnTo>
                  <a:lnTo>
                    <a:pt x="75399" y="109943"/>
                  </a:lnTo>
                  <a:lnTo>
                    <a:pt x="87856" y="52327"/>
                  </a:lnTo>
                  <a:lnTo>
                    <a:pt x="85960" y="21289"/>
                  </a:lnTo>
                  <a:lnTo>
                    <a:pt x="87233" y="21304"/>
                  </a:lnTo>
                  <a:lnTo>
                    <a:pt x="112180" y="84156"/>
                  </a:lnTo>
                  <a:lnTo>
                    <a:pt x="156459" y="1371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06526" y="3800787"/>
              <a:ext cx="67837" cy="214103"/>
            </a:xfrm>
            <a:custGeom>
              <a:avLst/>
              <a:gdLst/>
              <a:ahLst/>
              <a:cxnLst/>
              <a:rect l="0" t="0" r="0" b="0"/>
              <a:pathLst>
                <a:path w="67837" h="214103">
                  <a:moveTo>
                    <a:pt x="4665" y="94757"/>
                  </a:moveTo>
                  <a:lnTo>
                    <a:pt x="22624" y="158184"/>
                  </a:lnTo>
                  <a:lnTo>
                    <a:pt x="39814" y="210604"/>
                  </a:lnTo>
                  <a:lnTo>
                    <a:pt x="39796" y="214102"/>
                  </a:lnTo>
                  <a:lnTo>
                    <a:pt x="37445" y="212925"/>
                  </a:lnTo>
                  <a:lnTo>
                    <a:pt x="33537" y="208630"/>
                  </a:lnTo>
                  <a:lnTo>
                    <a:pt x="11754" y="147768"/>
                  </a:lnTo>
                  <a:lnTo>
                    <a:pt x="0" y="98123"/>
                  </a:lnTo>
                  <a:lnTo>
                    <a:pt x="1812" y="75196"/>
                  </a:lnTo>
                  <a:lnTo>
                    <a:pt x="9636" y="56427"/>
                  </a:lnTo>
                  <a:lnTo>
                    <a:pt x="33723" y="25314"/>
                  </a:lnTo>
                  <a:lnTo>
                    <a:pt x="678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358590" y="3790259"/>
              <a:ext cx="84229" cy="214156"/>
            </a:xfrm>
            <a:custGeom>
              <a:avLst/>
              <a:gdLst/>
              <a:ahLst/>
              <a:cxnLst/>
              <a:rect l="0" t="0" r="0" b="0"/>
              <a:pathLst>
                <a:path w="84229" h="214156">
                  <a:moveTo>
                    <a:pt x="0" y="126342"/>
                  </a:moveTo>
                  <a:lnTo>
                    <a:pt x="17959" y="189769"/>
                  </a:lnTo>
                  <a:lnTo>
                    <a:pt x="25859" y="214155"/>
                  </a:lnTo>
                  <a:lnTo>
                    <a:pt x="9988" y="158484"/>
                  </a:lnTo>
                  <a:lnTo>
                    <a:pt x="2960" y="123387"/>
                  </a:lnTo>
                  <a:lnTo>
                    <a:pt x="3996" y="83352"/>
                  </a:lnTo>
                  <a:lnTo>
                    <a:pt x="9965" y="58102"/>
                  </a:lnTo>
                  <a:lnTo>
                    <a:pt x="20417" y="39081"/>
                  </a:lnTo>
                  <a:lnTo>
                    <a:pt x="35981" y="259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90298" y="3800028"/>
              <a:ext cx="163091" cy="167459"/>
            </a:xfrm>
            <a:custGeom>
              <a:avLst/>
              <a:gdLst/>
              <a:ahLst/>
              <a:cxnLst/>
              <a:rect l="0" t="0" r="0" b="0"/>
              <a:pathLst>
                <a:path w="163091" h="167459">
                  <a:moveTo>
                    <a:pt x="110448" y="63930"/>
                  </a:moveTo>
                  <a:lnTo>
                    <a:pt x="100873" y="39884"/>
                  </a:lnTo>
                  <a:lnTo>
                    <a:pt x="71044" y="4337"/>
                  </a:lnTo>
                  <a:lnTo>
                    <a:pt x="63122" y="805"/>
                  </a:lnTo>
                  <a:lnTo>
                    <a:pt x="44960" y="0"/>
                  </a:lnTo>
                  <a:lnTo>
                    <a:pt x="36374" y="3762"/>
                  </a:lnTo>
                  <a:lnTo>
                    <a:pt x="20594" y="17302"/>
                  </a:lnTo>
                  <a:lnTo>
                    <a:pt x="12021" y="38137"/>
                  </a:lnTo>
                  <a:lnTo>
                    <a:pt x="0" y="96062"/>
                  </a:lnTo>
                  <a:lnTo>
                    <a:pt x="9841" y="157141"/>
                  </a:lnTo>
                  <a:lnTo>
                    <a:pt x="15301" y="163506"/>
                  </a:lnTo>
                  <a:lnTo>
                    <a:pt x="22450" y="166579"/>
                  </a:lnTo>
                  <a:lnTo>
                    <a:pt x="30726" y="167458"/>
                  </a:lnTo>
                  <a:lnTo>
                    <a:pt x="37413" y="164534"/>
                  </a:lnTo>
                  <a:lnTo>
                    <a:pt x="66067" y="125098"/>
                  </a:lnTo>
                  <a:lnTo>
                    <a:pt x="80660" y="94922"/>
                  </a:lnTo>
                  <a:lnTo>
                    <a:pt x="87666" y="54238"/>
                  </a:lnTo>
                  <a:lnTo>
                    <a:pt x="95289" y="78437"/>
                  </a:lnTo>
                  <a:lnTo>
                    <a:pt x="118632" y="111769"/>
                  </a:lnTo>
                  <a:lnTo>
                    <a:pt x="163090" y="1376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75096" y="3758315"/>
              <a:ext cx="136221" cy="168360"/>
            </a:xfrm>
            <a:custGeom>
              <a:avLst/>
              <a:gdLst/>
              <a:ahLst/>
              <a:cxnLst/>
              <a:rect l="0" t="0" r="0" b="0"/>
              <a:pathLst>
                <a:path w="136221" h="168360">
                  <a:moveTo>
                    <a:pt x="9878" y="63529"/>
                  </a:moveTo>
                  <a:lnTo>
                    <a:pt x="9878" y="122146"/>
                  </a:lnTo>
                  <a:lnTo>
                    <a:pt x="8708" y="168131"/>
                  </a:lnTo>
                  <a:lnTo>
                    <a:pt x="6758" y="168359"/>
                  </a:lnTo>
                  <a:lnTo>
                    <a:pt x="4289" y="165001"/>
                  </a:lnTo>
                  <a:lnTo>
                    <a:pt x="0" y="113359"/>
                  </a:lnTo>
                  <a:lnTo>
                    <a:pt x="5067" y="59464"/>
                  </a:lnTo>
                  <a:lnTo>
                    <a:pt x="19631" y="23330"/>
                  </a:lnTo>
                  <a:lnTo>
                    <a:pt x="35270" y="7448"/>
                  </a:lnTo>
                  <a:lnTo>
                    <a:pt x="44353" y="1576"/>
                  </a:lnTo>
                  <a:lnTo>
                    <a:pt x="53919" y="0"/>
                  </a:lnTo>
                  <a:lnTo>
                    <a:pt x="73905" y="4489"/>
                  </a:lnTo>
                  <a:lnTo>
                    <a:pt x="99299" y="20169"/>
                  </a:lnTo>
                  <a:lnTo>
                    <a:pt x="111232" y="36069"/>
                  </a:lnTo>
                  <a:lnTo>
                    <a:pt x="128424" y="74873"/>
                  </a:lnTo>
                  <a:lnTo>
                    <a:pt x="135193" y="132021"/>
                  </a:lnTo>
                  <a:lnTo>
                    <a:pt x="136220" y="1582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69202" y="3744982"/>
              <a:ext cx="217984" cy="455889"/>
            </a:xfrm>
            <a:custGeom>
              <a:avLst/>
              <a:gdLst/>
              <a:ahLst/>
              <a:cxnLst/>
              <a:rect l="0" t="0" r="0" b="0"/>
              <a:pathLst>
                <a:path w="217984" h="455889">
                  <a:moveTo>
                    <a:pt x="210570" y="87391"/>
                  </a:moveTo>
                  <a:lnTo>
                    <a:pt x="191442" y="34686"/>
                  </a:lnTo>
                  <a:lnTo>
                    <a:pt x="180231" y="18733"/>
                  </a:lnTo>
                  <a:lnTo>
                    <a:pt x="164331" y="6963"/>
                  </a:lnTo>
                  <a:lnTo>
                    <a:pt x="155177" y="2187"/>
                  </a:lnTo>
                  <a:lnTo>
                    <a:pt x="135648" y="0"/>
                  </a:lnTo>
                  <a:lnTo>
                    <a:pt x="125527" y="1054"/>
                  </a:lnTo>
                  <a:lnTo>
                    <a:pt x="108042" y="11584"/>
                  </a:lnTo>
                  <a:lnTo>
                    <a:pt x="93642" y="27962"/>
                  </a:lnTo>
                  <a:lnTo>
                    <a:pt x="83343" y="46940"/>
                  </a:lnTo>
                  <a:lnTo>
                    <a:pt x="76557" y="82944"/>
                  </a:lnTo>
                  <a:lnTo>
                    <a:pt x="80135" y="123248"/>
                  </a:lnTo>
                  <a:lnTo>
                    <a:pt x="88648" y="144661"/>
                  </a:lnTo>
                  <a:lnTo>
                    <a:pt x="94193" y="153647"/>
                  </a:lnTo>
                  <a:lnTo>
                    <a:pt x="100230" y="157298"/>
                  </a:lnTo>
                  <a:lnTo>
                    <a:pt x="106594" y="157392"/>
                  </a:lnTo>
                  <a:lnTo>
                    <a:pt x="113177" y="155115"/>
                  </a:lnTo>
                  <a:lnTo>
                    <a:pt x="133619" y="135143"/>
                  </a:lnTo>
                  <a:lnTo>
                    <a:pt x="153083" y="95783"/>
                  </a:lnTo>
                  <a:lnTo>
                    <a:pt x="160843" y="70844"/>
                  </a:lnTo>
                  <a:lnTo>
                    <a:pt x="163381" y="68171"/>
                  </a:lnTo>
                  <a:lnTo>
                    <a:pt x="165072" y="72238"/>
                  </a:lnTo>
                  <a:lnTo>
                    <a:pt x="179612" y="133142"/>
                  </a:lnTo>
                  <a:lnTo>
                    <a:pt x="193146" y="191964"/>
                  </a:lnTo>
                  <a:lnTo>
                    <a:pt x="207085" y="251503"/>
                  </a:lnTo>
                  <a:lnTo>
                    <a:pt x="217983" y="308324"/>
                  </a:lnTo>
                  <a:lnTo>
                    <a:pt x="217055" y="347435"/>
                  </a:lnTo>
                  <a:lnTo>
                    <a:pt x="214893" y="359019"/>
                  </a:lnTo>
                  <a:lnTo>
                    <a:pt x="203133" y="378131"/>
                  </a:lnTo>
                  <a:lnTo>
                    <a:pt x="186207" y="393253"/>
                  </a:lnTo>
                  <a:lnTo>
                    <a:pt x="130845" y="422019"/>
                  </a:lnTo>
                  <a:lnTo>
                    <a:pt x="70646" y="440706"/>
                  </a:lnTo>
                  <a:lnTo>
                    <a:pt x="25653" y="452543"/>
                  </a:lnTo>
                  <a:lnTo>
                    <a:pt x="0" y="4558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045634" y="3738882"/>
              <a:ext cx="165766" cy="209265"/>
            </a:xfrm>
            <a:custGeom>
              <a:avLst/>
              <a:gdLst/>
              <a:ahLst/>
              <a:cxnLst/>
              <a:rect l="0" t="0" r="0" b="0"/>
              <a:pathLst>
                <a:path w="165766" h="209265">
                  <a:moveTo>
                    <a:pt x="92065" y="93491"/>
                  </a:moveTo>
                  <a:lnTo>
                    <a:pt x="88946" y="50799"/>
                  </a:lnTo>
                  <a:lnTo>
                    <a:pt x="77411" y="9148"/>
                  </a:lnTo>
                  <a:lnTo>
                    <a:pt x="71767" y="3338"/>
                  </a:lnTo>
                  <a:lnTo>
                    <a:pt x="64495" y="633"/>
                  </a:lnTo>
                  <a:lnTo>
                    <a:pt x="56138" y="0"/>
                  </a:lnTo>
                  <a:lnTo>
                    <a:pt x="48226" y="4258"/>
                  </a:lnTo>
                  <a:lnTo>
                    <a:pt x="33197" y="21466"/>
                  </a:lnTo>
                  <a:lnTo>
                    <a:pt x="17171" y="51873"/>
                  </a:lnTo>
                  <a:lnTo>
                    <a:pt x="2445" y="109230"/>
                  </a:lnTo>
                  <a:lnTo>
                    <a:pt x="0" y="151446"/>
                  </a:lnTo>
                  <a:lnTo>
                    <a:pt x="3574" y="175401"/>
                  </a:lnTo>
                  <a:lnTo>
                    <a:pt x="12181" y="194626"/>
                  </a:lnTo>
                  <a:lnTo>
                    <a:pt x="17752" y="203028"/>
                  </a:lnTo>
                  <a:lnTo>
                    <a:pt x="24976" y="207460"/>
                  </a:lnTo>
                  <a:lnTo>
                    <a:pt x="42361" y="209264"/>
                  </a:lnTo>
                  <a:lnTo>
                    <a:pt x="50740" y="204598"/>
                  </a:lnTo>
                  <a:lnTo>
                    <a:pt x="66290" y="186936"/>
                  </a:lnTo>
                  <a:lnTo>
                    <a:pt x="94852" y="124961"/>
                  </a:lnTo>
                  <a:lnTo>
                    <a:pt x="100300" y="87868"/>
                  </a:lnTo>
                  <a:lnTo>
                    <a:pt x="96075" y="50006"/>
                  </a:lnTo>
                  <a:lnTo>
                    <a:pt x="113562" y="105069"/>
                  </a:lnTo>
                  <a:lnTo>
                    <a:pt x="121506" y="124373"/>
                  </a:lnTo>
                  <a:lnTo>
                    <a:pt x="139133" y="147224"/>
                  </a:lnTo>
                  <a:lnTo>
                    <a:pt x="165765" y="1671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211399" y="3728687"/>
              <a:ext cx="136871" cy="208972"/>
            </a:xfrm>
            <a:custGeom>
              <a:avLst/>
              <a:gdLst/>
              <a:ahLst/>
              <a:cxnLst/>
              <a:rect l="0" t="0" r="0" b="0"/>
              <a:pathLst>
                <a:path w="136871" h="208972">
                  <a:moveTo>
                    <a:pt x="0" y="40515"/>
                  </a:moveTo>
                  <a:lnTo>
                    <a:pt x="3119" y="97779"/>
                  </a:lnTo>
                  <a:lnTo>
                    <a:pt x="9065" y="158671"/>
                  </a:lnTo>
                  <a:lnTo>
                    <a:pt x="8383" y="164909"/>
                  </a:lnTo>
                  <a:lnTo>
                    <a:pt x="6758" y="165558"/>
                  </a:lnTo>
                  <a:lnTo>
                    <a:pt x="4505" y="162482"/>
                  </a:lnTo>
                  <a:lnTo>
                    <a:pt x="593" y="99874"/>
                  </a:lnTo>
                  <a:lnTo>
                    <a:pt x="5706" y="43921"/>
                  </a:lnTo>
                  <a:lnTo>
                    <a:pt x="20278" y="9939"/>
                  </a:lnTo>
                  <a:lnTo>
                    <a:pt x="27556" y="3753"/>
                  </a:lnTo>
                  <a:lnTo>
                    <a:pt x="35918" y="799"/>
                  </a:lnTo>
                  <a:lnTo>
                    <a:pt x="45002" y="0"/>
                  </a:lnTo>
                  <a:lnTo>
                    <a:pt x="64455" y="5350"/>
                  </a:lnTo>
                  <a:lnTo>
                    <a:pt x="74555" y="10053"/>
                  </a:lnTo>
                  <a:lnTo>
                    <a:pt x="88898" y="24637"/>
                  </a:lnTo>
                  <a:lnTo>
                    <a:pt x="115299" y="83083"/>
                  </a:lnTo>
                  <a:lnTo>
                    <a:pt x="132123" y="136501"/>
                  </a:lnTo>
                  <a:lnTo>
                    <a:pt x="135932" y="182611"/>
                  </a:lnTo>
                  <a:lnTo>
                    <a:pt x="136870" y="208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19935" y="3732027"/>
              <a:ext cx="119257" cy="216160"/>
            </a:xfrm>
            <a:custGeom>
              <a:avLst/>
              <a:gdLst/>
              <a:ahLst/>
              <a:cxnLst/>
              <a:rect l="0" t="0" r="0" b="0"/>
              <a:pathLst>
                <a:path w="119257" h="216160">
                  <a:moveTo>
                    <a:pt x="107318" y="5589"/>
                  </a:moveTo>
                  <a:lnTo>
                    <a:pt x="90551" y="0"/>
                  </a:lnTo>
                  <a:lnTo>
                    <a:pt x="72960" y="376"/>
                  </a:lnTo>
                  <a:lnTo>
                    <a:pt x="54613" y="5612"/>
                  </a:lnTo>
                  <a:lnTo>
                    <a:pt x="16525" y="34593"/>
                  </a:lnTo>
                  <a:lnTo>
                    <a:pt x="738" y="60586"/>
                  </a:lnTo>
                  <a:lnTo>
                    <a:pt x="0" y="70330"/>
                  </a:lnTo>
                  <a:lnTo>
                    <a:pt x="5419" y="90515"/>
                  </a:lnTo>
                  <a:lnTo>
                    <a:pt x="12480" y="97302"/>
                  </a:lnTo>
                  <a:lnTo>
                    <a:pt x="32802" y="104842"/>
                  </a:lnTo>
                  <a:lnTo>
                    <a:pt x="81637" y="112023"/>
                  </a:lnTo>
                  <a:lnTo>
                    <a:pt x="100194" y="121523"/>
                  </a:lnTo>
                  <a:lnTo>
                    <a:pt x="113121" y="136664"/>
                  </a:lnTo>
                  <a:lnTo>
                    <a:pt x="118206" y="145615"/>
                  </a:lnTo>
                  <a:lnTo>
                    <a:pt x="119256" y="155092"/>
                  </a:lnTo>
                  <a:lnTo>
                    <a:pt x="114183" y="174980"/>
                  </a:lnTo>
                  <a:lnTo>
                    <a:pt x="101011" y="189279"/>
                  </a:lnTo>
                  <a:lnTo>
                    <a:pt x="63959" y="207990"/>
                  </a:lnTo>
                  <a:lnTo>
                    <a:pt x="2034" y="2161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603713" y="3784710"/>
              <a:ext cx="134111" cy="160019"/>
            </a:xfrm>
            <a:custGeom>
              <a:avLst/>
              <a:gdLst/>
              <a:ahLst/>
              <a:cxnLst/>
              <a:rect l="0" t="0" r="0" b="0"/>
              <a:pathLst>
                <a:path w="134111" h="160019">
                  <a:moveTo>
                    <a:pt x="7769" y="79248"/>
                  </a:moveTo>
                  <a:lnTo>
                    <a:pt x="51731" y="93902"/>
                  </a:lnTo>
                  <a:lnTo>
                    <a:pt x="60474" y="93697"/>
                  </a:lnTo>
                  <a:lnTo>
                    <a:pt x="76426" y="87230"/>
                  </a:lnTo>
                  <a:lnTo>
                    <a:pt x="98561" y="70435"/>
                  </a:lnTo>
                  <a:lnTo>
                    <a:pt x="106613" y="51155"/>
                  </a:lnTo>
                  <a:lnTo>
                    <a:pt x="108760" y="39462"/>
                  </a:lnTo>
                  <a:lnTo>
                    <a:pt x="104906" y="20231"/>
                  </a:lnTo>
                  <a:lnTo>
                    <a:pt x="100603" y="11828"/>
                  </a:lnTo>
                  <a:lnTo>
                    <a:pt x="93054" y="6225"/>
                  </a:lnTo>
                  <a:lnTo>
                    <a:pt x="72190" y="0"/>
                  </a:lnTo>
                  <a:lnTo>
                    <a:pt x="62414" y="680"/>
                  </a:lnTo>
                  <a:lnTo>
                    <a:pt x="45314" y="7674"/>
                  </a:lnTo>
                  <a:lnTo>
                    <a:pt x="22532" y="30355"/>
                  </a:lnTo>
                  <a:lnTo>
                    <a:pt x="6554" y="59302"/>
                  </a:lnTo>
                  <a:lnTo>
                    <a:pt x="0" y="95695"/>
                  </a:lnTo>
                  <a:lnTo>
                    <a:pt x="3647" y="130525"/>
                  </a:lnTo>
                  <a:lnTo>
                    <a:pt x="8530" y="139169"/>
                  </a:lnTo>
                  <a:lnTo>
                    <a:pt x="23315" y="151893"/>
                  </a:lnTo>
                  <a:lnTo>
                    <a:pt x="44704" y="158328"/>
                  </a:lnTo>
                  <a:lnTo>
                    <a:pt x="68638" y="160018"/>
                  </a:lnTo>
                  <a:lnTo>
                    <a:pt x="109479" y="151571"/>
                  </a:lnTo>
                  <a:lnTo>
                    <a:pt x="134110" y="1424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845304" y="3674445"/>
              <a:ext cx="8334" cy="305328"/>
            </a:xfrm>
            <a:custGeom>
              <a:avLst/>
              <a:gdLst/>
              <a:ahLst/>
              <a:cxnLst/>
              <a:rect l="0" t="0" r="0" b="0"/>
              <a:pathLst>
                <a:path w="8334" h="30532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7938" y="196817"/>
                  </a:lnTo>
                  <a:lnTo>
                    <a:pt x="8216" y="249259"/>
                  </a:lnTo>
                  <a:lnTo>
                    <a:pt x="8333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779938" y="3779730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8" y="3120"/>
                  </a:lnTo>
                  <a:lnTo>
                    <a:pt x="3153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982174" y="3653388"/>
              <a:ext cx="8334" cy="294799"/>
            </a:xfrm>
            <a:custGeom>
              <a:avLst/>
              <a:gdLst/>
              <a:ahLst/>
              <a:cxnLst/>
              <a:rect l="0" t="0" r="0" b="0"/>
              <a:pathLst>
                <a:path w="8334" h="294799">
                  <a:moveTo>
                    <a:pt x="8333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6998" y="147521"/>
                  </a:lnTo>
                  <a:lnTo>
                    <a:pt x="8070" y="206391"/>
                  </a:lnTo>
                  <a:lnTo>
                    <a:pt x="8281" y="259961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937865" y="3790259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7197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380062" y="370603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60383"/>
                  </a:lnTo>
                  <a:lnTo>
                    <a:pt x="10528" y="114987"/>
                  </a:lnTo>
                  <a:lnTo>
                    <a:pt x="10528" y="168211"/>
                  </a:lnTo>
                  <a:lnTo>
                    <a:pt x="10528" y="217906"/>
                  </a:lnTo>
                  <a:lnTo>
                    <a:pt x="3293" y="27895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306362" y="3655823"/>
              <a:ext cx="308848" cy="407452"/>
            </a:xfrm>
            <a:custGeom>
              <a:avLst/>
              <a:gdLst/>
              <a:ahLst/>
              <a:cxnLst/>
              <a:rect l="0" t="0" r="0" b="0"/>
              <a:pathLst>
                <a:path w="308848" h="407452">
                  <a:moveTo>
                    <a:pt x="0" y="18622"/>
                  </a:moveTo>
                  <a:lnTo>
                    <a:pt x="55045" y="1834"/>
                  </a:lnTo>
                  <a:lnTo>
                    <a:pt x="92999" y="0"/>
                  </a:lnTo>
                  <a:lnTo>
                    <a:pt x="156079" y="12386"/>
                  </a:lnTo>
                  <a:lnTo>
                    <a:pt x="188966" y="22364"/>
                  </a:lnTo>
                  <a:lnTo>
                    <a:pt x="207208" y="35493"/>
                  </a:lnTo>
                  <a:lnTo>
                    <a:pt x="221944" y="53026"/>
                  </a:lnTo>
                  <a:lnTo>
                    <a:pt x="232393" y="72518"/>
                  </a:lnTo>
                  <a:lnTo>
                    <a:pt x="233308" y="82629"/>
                  </a:lnTo>
                  <a:lnTo>
                    <a:pt x="228085" y="103221"/>
                  </a:lnTo>
                  <a:lnTo>
                    <a:pt x="205668" y="136632"/>
                  </a:lnTo>
                  <a:lnTo>
                    <a:pt x="184421" y="157443"/>
                  </a:lnTo>
                  <a:lnTo>
                    <a:pt x="163438" y="169199"/>
                  </a:lnTo>
                  <a:lnTo>
                    <a:pt x="165111" y="169309"/>
                  </a:lnTo>
                  <a:lnTo>
                    <a:pt x="169735" y="168213"/>
                  </a:lnTo>
                  <a:lnTo>
                    <a:pt x="193012" y="172260"/>
                  </a:lnTo>
                  <a:lnTo>
                    <a:pt x="238384" y="192513"/>
                  </a:lnTo>
                  <a:lnTo>
                    <a:pt x="256467" y="205482"/>
                  </a:lnTo>
                  <a:lnTo>
                    <a:pt x="269184" y="222163"/>
                  </a:lnTo>
                  <a:lnTo>
                    <a:pt x="297924" y="279003"/>
                  </a:lnTo>
                  <a:lnTo>
                    <a:pt x="307106" y="301633"/>
                  </a:lnTo>
                  <a:lnTo>
                    <a:pt x="308847" y="323389"/>
                  </a:lnTo>
                  <a:lnTo>
                    <a:pt x="307674" y="334104"/>
                  </a:lnTo>
                  <a:lnTo>
                    <a:pt x="297011" y="355369"/>
                  </a:lnTo>
                  <a:lnTo>
                    <a:pt x="280574" y="374178"/>
                  </a:lnTo>
                  <a:lnTo>
                    <a:pt x="250419" y="391344"/>
                  </a:lnTo>
                  <a:lnTo>
                    <a:pt x="198901" y="404505"/>
                  </a:lnTo>
                  <a:lnTo>
                    <a:pt x="143665" y="407451"/>
                  </a:lnTo>
                  <a:lnTo>
                    <a:pt x="80458" y="400797"/>
                  </a:lnTo>
                  <a:lnTo>
                    <a:pt x="21057" y="3976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594318" y="3865144"/>
              <a:ext cx="164771" cy="167710"/>
            </a:xfrm>
            <a:custGeom>
              <a:avLst/>
              <a:gdLst/>
              <a:ahLst/>
              <a:cxnLst/>
              <a:rect l="0" t="0" r="0" b="0"/>
              <a:pathLst>
                <a:path w="164771" h="167710">
                  <a:moveTo>
                    <a:pt x="112127" y="61985"/>
                  </a:moveTo>
                  <a:lnTo>
                    <a:pt x="112127" y="39628"/>
                  </a:lnTo>
                  <a:lnTo>
                    <a:pt x="100949" y="8958"/>
                  </a:lnTo>
                  <a:lnTo>
                    <a:pt x="92977" y="3237"/>
                  </a:lnTo>
                  <a:lnTo>
                    <a:pt x="71641" y="0"/>
                  </a:lnTo>
                  <a:lnTo>
                    <a:pt x="49680" y="5580"/>
                  </a:lnTo>
                  <a:lnTo>
                    <a:pt x="38910" y="10344"/>
                  </a:lnTo>
                  <a:lnTo>
                    <a:pt x="23824" y="24996"/>
                  </a:lnTo>
                  <a:lnTo>
                    <a:pt x="8755" y="56095"/>
                  </a:lnTo>
                  <a:lnTo>
                    <a:pt x="0" y="94945"/>
                  </a:lnTo>
                  <a:lnTo>
                    <a:pt x="292" y="119918"/>
                  </a:lnTo>
                  <a:lnTo>
                    <a:pt x="8220" y="138816"/>
                  </a:lnTo>
                  <a:lnTo>
                    <a:pt x="25838" y="162609"/>
                  </a:lnTo>
                  <a:lnTo>
                    <a:pt x="33544" y="166502"/>
                  </a:lnTo>
                  <a:lnTo>
                    <a:pt x="51465" y="167709"/>
                  </a:lnTo>
                  <a:lnTo>
                    <a:pt x="71128" y="158106"/>
                  </a:lnTo>
                  <a:lnTo>
                    <a:pt x="81285" y="150632"/>
                  </a:lnTo>
                  <a:lnTo>
                    <a:pt x="95690" y="129850"/>
                  </a:lnTo>
                  <a:lnTo>
                    <a:pt x="114469" y="78380"/>
                  </a:lnTo>
                  <a:lnTo>
                    <a:pt x="115898" y="54064"/>
                  </a:lnTo>
                  <a:lnTo>
                    <a:pt x="114973" y="38577"/>
                  </a:lnTo>
                  <a:lnTo>
                    <a:pt x="116364" y="39361"/>
                  </a:lnTo>
                  <a:lnTo>
                    <a:pt x="142531" y="94711"/>
                  </a:lnTo>
                  <a:lnTo>
                    <a:pt x="164770" y="1356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738031" y="3832373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28681" y="62257"/>
                  </a:lnTo>
                  <a:lnTo>
                    <a:pt x="62487" y="120768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16974" y="3811316"/>
              <a:ext cx="147400" cy="452726"/>
            </a:xfrm>
            <a:custGeom>
              <a:avLst/>
              <a:gdLst/>
              <a:ahLst/>
              <a:cxnLst/>
              <a:rect l="0" t="0" r="0" b="0"/>
              <a:pathLst>
                <a:path w="147400" h="452726">
                  <a:moveTo>
                    <a:pt x="147399" y="0"/>
                  </a:moveTo>
                  <a:lnTo>
                    <a:pt x="129440" y="55044"/>
                  </a:lnTo>
                  <a:lnTo>
                    <a:pt x="115732" y="106453"/>
                  </a:lnTo>
                  <a:lnTo>
                    <a:pt x="96170" y="167257"/>
                  </a:lnTo>
                  <a:lnTo>
                    <a:pt x="76588" y="218273"/>
                  </a:lnTo>
                  <a:lnTo>
                    <a:pt x="56246" y="273443"/>
                  </a:lnTo>
                  <a:lnTo>
                    <a:pt x="38762" y="321356"/>
                  </a:lnTo>
                  <a:lnTo>
                    <a:pt x="25653" y="371427"/>
                  </a:lnTo>
                  <a:lnTo>
                    <a:pt x="10743" y="42462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917015" y="3979772"/>
              <a:ext cx="48954" cy="189514"/>
            </a:xfrm>
            <a:custGeom>
              <a:avLst/>
              <a:gdLst/>
              <a:ahLst/>
              <a:cxnLst/>
              <a:rect l="0" t="0" r="0" b="0"/>
              <a:pathLst>
                <a:path w="48954" h="189514">
                  <a:moveTo>
                    <a:pt x="10529" y="0"/>
                  </a:moveTo>
                  <a:lnTo>
                    <a:pt x="35722" y="55044"/>
                  </a:lnTo>
                  <a:lnTo>
                    <a:pt x="48953" y="106453"/>
                  </a:lnTo>
                  <a:lnTo>
                    <a:pt x="48663" y="132710"/>
                  </a:lnTo>
                  <a:lnTo>
                    <a:pt x="40735" y="156078"/>
                  </a:lnTo>
                  <a:lnTo>
                    <a:pt x="26293" y="1719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171878" y="3829917"/>
              <a:ext cx="282092" cy="200640"/>
            </a:xfrm>
            <a:custGeom>
              <a:avLst/>
              <a:gdLst/>
              <a:ahLst/>
              <a:cxnLst/>
              <a:rect l="0" t="0" r="0" b="0"/>
              <a:pathLst>
                <a:path w="282092" h="200640">
                  <a:moveTo>
                    <a:pt x="113635" y="107741"/>
                  </a:moveTo>
                  <a:lnTo>
                    <a:pt x="110516" y="65049"/>
                  </a:lnTo>
                  <a:lnTo>
                    <a:pt x="98981" y="23398"/>
                  </a:lnTo>
                  <a:lnTo>
                    <a:pt x="93337" y="15248"/>
                  </a:lnTo>
                  <a:lnTo>
                    <a:pt x="77708" y="3072"/>
                  </a:lnTo>
                  <a:lnTo>
                    <a:pt x="59063" y="0"/>
                  </a:lnTo>
                  <a:lnTo>
                    <a:pt x="49177" y="818"/>
                  </a:lnTo>
                  <a:lnTo>
                    <a:pt x="41417" y="4874"/>
                  </a:lnTo>
                  <a:lnTo>
                    <a:pt x="29676" y="18738"/>
                  </a:lnTo>
                  <a:lnTo>
                    <a:pt x="5172" y="76660"/>
                  </a:lnTo>
                  <a:lnTo>
                    <a:pt x="0" y="113480"/>
                  </a:lnTo>
                  <a:lnTo>
                    <a:pt x="4057" y="154025"/>
                  </a:lnTo>
                  <a:lnTo>
                    <a:pt x="18256" y="190085"/>
                  </a:lnTo>
                  <a:lnTo>
                    <a:pt x="25483" y="196562"/>
                  </a:lnTo>
                  <a:lnTo>
                    <a:pt x="33810" y="199710"/>
                  </a:lnTo>
                  <a:lnTo>
                    <a:pt x="42871" y="200639"/>
                  </a:lnTo>
                  <a:lnTo>
                    <a:pt x="59177" y="195432"/>
                  </a:lnTo>
                  <a:lnTo>
                    <a:pt x="66801" y="190768"/>
                  </a:lnTo>
                  <a:lnTo>
                    <a:pt x="78392" y="176227"/>
                  </a:lnTo>
                  <a:lnTo>
                    <a:pt x="95365" y="138296"/>
                  </a:lnTo>
                  <a:lnTo>
                    <a:pt x="100813" y="101846"/>
                  </a:lnTo>
                  <a:lnTo>
                    <a:pt x="96588" y="64202"/>
                  </a:lnTo>
                  <a:lnTo>
                    <a:pt x="111956" y="123781"/>
                  </a:lnTo>
                  <a:lnTo>
                    <a:pt x="123027" y="147625"/>
                  </a:lnTo>
                  <a:lnTo>
                    <a:pt x="130425" y="154218"/>
                  </a:lnTo>
                  <a:lnTo>
                    <a:pt x="138867" y="157443"/>
                  </a:lnTo>
                  <a:lnTo>
                    <a:pt x="148004" y="158423"/>
                  </a:lnTo>
                  <a:lnTo>
                    <a:pt x="154095" y="154397"/>
                  </a:lnTo>
                  <a:lnTo>
                    <a:pt x="158156" y="147034"/>
                  </a:lnTo>
                  <a:lnTo>
                    <a:pt x="166378" y="97794"/>
                  </a:lnTo>
                  <a:lnTo>
                    <a:pt x="168684" y="99940"/>
                  </a:lnTo>
                  <a:lnTo>
                    <a:pt x="173196" y="114802"/>
                  </a:lnTo>
                  <a:lnTo>
                    <a:pt x="182555" y="172793"/>
                  </a:lnTo>
                  <a:lnTo>
                    <a:pt x="169059" y="118863"/>
                  </a:lnTo>
                  <a:lnTo>
                    <a:pt x="161383" y="79971"/>
                  </a:lnTo>
                  <a:lnTo>
                    <a:pt x="168084" y="34795"/>
                  </a:lnTo>
                  <a:lnTo>
                    <a:pt x="170991" y="24015"/>
                  </a:lnTo>
                  <a:lnTo>
                    <a:pt x="176439" y="15659"/>
                  </a:lnTo>
                  <a:lnTo>
                    <a:pt x="191851" y="3254"/>
                  </a:lnTo>
                  <a:lnTo>
                    <a:pt x="210399" y="81"/>
                  </a:lnTo>
                  <a:lnTo>
                    <a:pt x="220258" y="872"/>
                  </a:lnTo>
                  <a:lnTo>
                    <a:pt x="237452" y="7991"/>
                  </a:lnTo>
                  <a:lnTo>
                    <a:pt x="245312" y="13165"/>
                  </a:lnTo>
                  <a:lnTo>
                    <a:pt x="257166" y="28273"/>
                  </a:lnTo>
                  <a:lnTo>
                    <a:pt x="274308" y="66567"/>
                  </a:lnTo>
                  <a:lnTo>
                    <a:pt x="281067" y="129846"/>
                  </a:lnTo>
                  <a:lnTo>
                    <a:pt x="282091" y="181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498373" y="3628093"/>
              <a:ext cx="129584" cy="413771"/>
            </a:xfrm>
            <a:custGeom>
              <a:avLst/>
              <a:gdLst/>
              <a:ahLst/>
              <a:cxnLst/>
              <a:rect l="0" t="0" r="0" b="0"/>
              <a:pathLst>
                <a:path w="129584" h="413771">
                  <a:moveTo>
                    <a:pt x="92466" y="299036"/>
                  </a:moveTo>
                  <a:lnTo>
                    <a:pt x="92466" y="276679"/>
                  </a:lnTo>
                  <a:lnTo>
                    <a:pt x="81288" y="246009"/>
                  </a:lnTo>
                  <a:lnTo>
                    <a:pt x="74486" y="240288"/>
                  </a:lnTo>
                  <a:lnTo>
                    <a:pt x="66441" y="237644"/>
                  </a:lnTo>
                  <a:lnTo>
                    <a:pt x="57569" y="237051"/>
                  </a:lnTo>
                  <a:lnTo>
                    <a:pt x="41472" y="242631"/>
                  </a:lnTo>
                  <a:lnTo>
                    <a:pt x="33903" y="247395"/>
                  </a:lnTo>
                  <a:lnTo>
                    <a:pt x="22374" y="262047"/>
                  </a:lnTo>
                  <a:lnTo>
                    <a:pt x="5441" y="305638"/>
                  </a:lnTo>
                  <a:lnTo>
                    <a:pt x="0" y="351165"/>
                  </a:lnTo>
                  <a:lnTo>
                    <a:pt x="4967" y="378357"/>
                  </a:lnTo>
                  <a:lnTo>
                    <a:pt x="9567" y="390521"/>
                  </a:lnTo>
                  <a:lnTo>
                    <a:pt x="24036" y="407156"/>
                  </a:lnTo>
                  <a:lnTo>
                    <a:pt x="32808" y="413230"/>
                  </a:lnTo>
                  <a:lnTo>
                    <a:pt x="40996" y="413770"/>
                  </a:lnTo>
                  <a:lnTo>
                    <a:pt x="48794" y="410620"/>
                  </a:lnTo>
                  <a:lnTo>
                    <a:pt x="63698" y="396593"/>
                  </a:lnTo>
                  <a:lnTo>
                    <a:pt x="99394" y="336161"/>
                  </a:lnTo>
                  <a:lnTo>
                    <a:pt x="117968" y="272791"/>
                  </a:lnTo>
                  <a:lnTo>
                    <a:pt x="125969" y="210187"/>
                  </a:lnTo>
                  <a:lnTo>
                    <a:pt x="129583" y="182339"/>
                  </a:lnTo>
                  <a:lnTo>
                    <a:pt x="126211" y="128369"/>
                  </a:lnTo>
                  <a:lnTo>
                    <a:pt x="123522" y="75983"/>
                  </a:lnTo>
                  <a:lnTo>
                    <a:pt x="112725" y="18887"/>
                  </a:lnTo>
                  <a:lnTo>
                    <a:pt x="109481" y="6985"/>
                  </a:lnTo>
                  <a:lnTo>
                    <a:pt x="104980" y="1390"/>
                  </a:lnTo>
                  <a:lnTo>
                    <a:pt x="99639" y="0"/>
                  </a:lnTo>
                  <a:lnTo>
                    <a:pt x="93739" y="1412"/>
                  </a:lnTo>
                  <a:lnTo>
                    <a:pt x="88635" y="8204"/>
                  </a:lnTo>
                  <a:lnTo>
                    <a:pt x="77033" y="44538"/>
                  </a:lnTo>
                  <a:lnTo>
                    <a:pt x="72520" y="105569"/>
                  </a:lnTo>
                  <a:lnTo>
                    <a:pt x="71739" y="164114"/>
                  </a:lnTo>
                  <a:lnTo>
                    <a:pt x="74626" y="225914"/>
                  </a:lnTo>
                  <a:lnTo>
                    <a:pt x="82891" y="288679"/>
                  </a:lnTo>
                  <a:lnTo>
                    <a:pt x="89629" y="339251"/>
                  </a:lnTo>
                  <a:lnTo>
                    <a:pt x="92466" y="3727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039564" y="3600746"/>
              <a:ext cx="246157" cy="431669"/>
            </a:xfrm>
            <a:custGeom>
              <a:avLst/>
              <a:gdLst/>
              <a:ahLst/>
              <a:cxnLst/>
              <a:rect l="0" t="0" r="0" b="0"/>
              <a:pathLst>
                <a:path w="246157" h="431669">
                  <a:moveTo>
                    <a:pt x="25058" y="0"/>
                  </a:moveTo>
                  <a:lnTo>
                    <a:pt x="15992" y="58617"/>
                  </a:lnTo>
                  <a:lnTo>
                    <a:pt x="22054" y="121196"/>
                  </a:lnTo>
                  <a:lnTo>
                    <a:pt x="24168" y="172520"/>
                  </a:lnTo>
                  <a:lnTo>
                    <a:pt x="23625" y="224772"/>
                  </a:lnTo>
                  <a:lnTo>
                    <a:pt x="17743" y="277299"/>
                  </a:lnTo>
                  <a:lnTo>
                    <a:pt x="14312" y="328737"/>
                  </a:lnTo>
                  <a:lnTo>
                    <a:pt x="3265" y="385513"/>
                  </a:lnTo>
                  <a:lnTo>
                    <a:pt x="0" y="397389"/>
                  </a:lnTo>
                  <a:lnTo>
                    <a:pt x="2503" y="404136"/>
                  </a:lnTo>
                  <a:lnTo>
                    <a:pt x="8852" y="407464"/>
                  </a:lnTo>
                  <a:lnTo>
                    <a:pt x="27213" y="408043"/>
                  </a:lnTo>
                  <a:lnTo>
                    <a:pt x="83573" y="395773"/>
                  </a:lnTo>
                  <a:lnTo>
                    <a:pt x="136659" y="391952"/>
                  </a:lnTo>
                  <a:lnTo>
                    <a:pt x="192958" y="404370"/>
                  </a:lnTo>
                  <a:lnTo>
                    <a:pt x="232008" y="417784"/>
                  </a:lnTo>
                  <a:lnTo>
                    <a:pt x="246156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257819" y="3832480"/>
              <a:ext cx="154244" cy="161574"/>
            </a:xfrm>
            <a:custGeom>
              <a:avLst/>
              <a:gdLst/>
              <a:ahLst/>
              <a:cxnLst/>
              <a:rect l="0" t="0" r="0" b="0"/>
              <a:pathLst>
                <a:path w="154244" h="161574">
                  <a:moveTo>
                    <a:pt x="101600" y="84121"/>
                  </a:moveTo>
                  <a:lnTo>
                    <a:pt x="109934" y="46643"/>
                  </a:lnTo>
                  <a:lnTo>
                    <a:pt x="110666" y="34569"/>
                  </a:lnTo>
                  <a:lnTo>
                    <a:pt x="105240" y="14915"/>
                  </a:lnTo>
                  <a:lnTo>
                    <a:pt x="100517" y="6398"/>
                  </a:lnTo>
                  <a:lnTo>
                    <a:pt x="92689" y="1890"/>
                  </a:lnTo>
                  <a:lnTo>
                    <a:pt x="71514" y="0"/>
                  </a:lnTo>
                  <a:lnTo>
                    <a:pt x="38874" y="11103"/>
                  </a:lnTo>
                  <a:lnTo>
                    <a:pt x="23809" y="25932"/>
                  </a:lnTo>
                  <a:lnTo>
                    <a:pt x="8751" y="57131"/>
                  </a:lnTo>
                  <a:lnTo>
                    <a:pt x="0" y="96011"/>
                  </a:lnTo>
                  <a:lnTo>
                    <a:pt x="527" y="134047"/>
                  </a:lnTo>
                  <a:lnTo>
                    <a:pt x="2633" y="145481"/>
                  </a:lnTo>
                  <a:lnTo>
                    <a:pt x="8715" y="153103"/>
                  </a:lnTo>
                  <a:lnTo>
                    <a:pt x="27953" y="161573"/>
                  </a:lnTo>
                  <a:lnTo>
                    <a:pt x="37294" y="160322"/>
                  </a:lnTo>
                  <a:lnTo>
                    <a:pt x="53912" y="149573"/>
                  </a:lnTo>
                  <a:lnTo>
                    <a:pt x="65978" y="126859"/>
                  </a:lnTo>
                  <a:lnTo>
                    <a:pt x="76227" y="84306"/>
                  </a:lnTo>
                  <a:lnTo>
                    <a:pt x="77666" y="70206"/>
                  </a:lnTo>
                  <a:lnTo>
                    <a:pt x="79795" y="65485"/>
                  </a:lnTo>
                  <a:lnTo>
                    <a:pt x="82384" y="67018"/>
                  </a:lnTo>
                  <a:lnTo>
                    <a:pt x="110807" y="121493"/>
                  </a:lnTo>
                  <a:lnTo>
                    <a:pt x="154243" y="1472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56372" y="3674445"/>
              <a:ext cx="18862" cy="336913"/>
            </a:xfrm>
            <a:custGeom>
              <a:avLst/>
              <a:gdLst/>
              <a:ahLst/>
              <a:cxnLst/>
              <a:rect l="0" t="0" r="0" b="0"/>
              <a:pathLst>
                <a:path w="18862" h="336913">
                  <a:moveTo>
                    <a:pt x="8332" y="0"/>
                  </a:moveTo>
                  <a:lnTo>
                    <a:pt x="0" y="37478"/>
                  </a:lnTo>
                  <a:lnTo>
                    <a:pt x="3826" y="94491"/>
                  </a:lnTo>
                  <a:lnTo>
                    <a:pt x="6998" y="150440"/>
                  </a:lnTo>
                  <a:lnTo>
                    <a:pt x="7937" y="205882"/>
                  </a:lnTo>
                  <a:lnTo>
                    <a:pt x="15490" y="261377"/>
                  </a:lnTo>
                  <a:lnTo>
                    <a:pt x="18195" y="309947"/>
                  </a:lnTo>
                  <a:lnTo>
                    <a:pt x="1886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476670" y="3748145"/>
              <a:ext cx="103849" cy="210571"/>
            </a:xfrm>
            <a:custGeom>
              <a:avLst/>
              <a:gdLst/>
              <a:ahLst/>
              <a:cxnLst/>
              <a:rect l="0" t="0" r="0" b="0"/>
              <a:pathLst>
                <a:path w="103849" h="210571">
                  <a:moveTo>
                    <a:pt x="103848" y="0"/>
                  </a:moveTo>
                  <a:lnTo>
                    <a:pt x="48761" y="49498"/>
                  </a:lnTo>
                  <a:lnTo>
                    <a:pt x="2474" y="91279"/>
                  </a:lnTo>
                  <a:lnTo>
                    <a:pt x="0" y="99457"/>
                  </a:lnTo>
                  <a:lnTo>
                    <a:pt x="3491" y="117902"/>
                  </a:lnTo>
                  <a:lnTo>
                    <a:pt x="24796" y="157170"/>
                  </a:lnTo>
                  <a:lnTo>
                    <a:pt x="72263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559461" y="3844750"/>
              <a:ext cx="126343" cy="131609"/>
            </a:xfrm>
            <a:custGeom>
              <a:avLst/>
              <a:gdLst/>
              <a:ahLst/>
              <a:cxnLst/>
              <a:rect l="0" t="0" r="0" b="0"/>
              <a:pathLst>
                <a:path w="126343" h="131609">
                  <a:moveTo>
                    <a:pt x="0" y="29737"/>
                  </a:moveTo>
                  <a:lnTo>
                    <a:pt x="55044" y="46525"/>
                  </a:lnTo>
                  <a:lnTo>
                    <a:pt x="91829" y="48359"/>
                  </a:lnTo>
                  <a:lnTo>
                    <a:pt x="114512" y="44642"/>
                  </a:lnTo>
                  <a:lnTo>
                    <a:pt x="120795" y="38504"/>
                  </a:lnTo>
                  <a:lnTo>
                    <a:pt x="123814" y="29732"/>
                  </a:lnTo>
                  <a:lnTo>
                    <a:pt x="124657" y="19206"/>
                  </a:lnTo>
                  <a:lnTo>
                    <a:pt x="120539" y="12187"/>
                  </a:lnTo>
                  <a:lnTo>
                    <a:pt x="113115" y="7509"/>
                  </a:lnTo>
                  <a:lnTo>
                    <a:pt x="80309" y="924"/>
                  </a:lnTo>
                  <a:lnTo>
                    <a:pt x="67577" y="0"/>
                  </a:lnTo>
                  <a:lnTo>
                    <a:pt x="47191" y="5212"/>
                  </a:lnTo>
                  <a:lnTo>
                    <a:pt x="38480" y="9878"/>
                  </a:lnTo>
                  <a:lnTo>
                    <a:pt x="25681" y="24420"/>
                  </a:lnTo>
                  <a:lnTo>
                    <a:pt x="17263" y="43751"/>
                  </a:lnTo>
                  <a:lnTo>
                    <a:pt x="13521" y="67941"/>
                  </a:lnTo>
                  <a:lnTo>
                    <a:pt x="18098" y="91170"/>
                  </a:lnTo>
                  <a:lnTo>
                    <a:pt x="22594" y="102278"/>
                  </a:lnTo>
                  <a:lnTo>
                    <a:pt x="36948" y="117739"/>
                  </a:lnTo>
                  <a:lnTo>
                    <a:pt x="45689" y="123500"/>
                  </a:lnTo>
                  <a:lnTo>
                    <a:pt x="80348" y="131608"/>
                  </a:lnTo>
                  <a:lnTo>
                    <a:pt x="126342" y="1244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844065" y="3698652"/>
              <a:ext cx="147066" cy="315067"/>
            </a:xfrm>
            <a:custGeom>
              <a:avLst/>
              <a:gdLst/>
              <a:ahLst/>
              <a:cxnLst/>
              <a:rect l="0" t="0" r="0" b="0"/>
              <a:pathLst>
                <a:path w="147066" h="315067">
                  <a:moveTo>
                    <a:pt x="147065" y="70550"/>
                  </a:moveTo>
                  <a:lnTo>
                    <a:pt x="132410" y="26587"/>
                  </a:lnTo>
                  <a:lnTo>
                    <a:pt x="119495" y="12796"/>
                  </a:lnTo>
                  <a:lnTo>
                    <a:pt x="111137" y="7481"/>
                  </a:lnTo>
                  <a:lnTo>
                    <a:pt x="77018" y="0"/>
                  </a:lnTo>
                  <a:lnTo>
                    <a:pt x="57051" y="4489"/>
                  </a:lnTo>
                  <a:lnTo>
                    <a:pt x="48450" y="8962"/>
                  </a:lnTo>
                  <a:lnTo>
                    <a:pt x="35775" y="23290"/>
                  </a:lnTo>
                  <a:lnTo>
                    <a:pt x="8233" y="72429"/>
                  </a:lnTo>
                  <a:lnTo>
                    <a:pt x="1357" y="124257"/>
                  </a:lnTo>
                  <a:lnTo>
                    <a:pt x="0" y="179555"/>
                  </a:lnTo>
                  <a:lnTo>
                    <a:pt x="2071" y="234368"/>
                  </a:lnTo>
                  <a:lnTo>
                    <a:pt x="23393" y="291038"/>
                  </a:lnTo>
                  <a:lnTo>
                    <a:pt x="37117" y="306195"/>
                  </a:lnTo>
                  <a:lnTo>
                    <a:pt x="45690" y="311874"/>
                  </a:lnTo>
                  <a:lnTo>
                    <a:pt x="64574" y="315066"/>
                  </a:lnTo>
                  <a:lnTo>
                    <a:pt x="74523" y="314279"/>
                  </a:lnTo>
                  <a:lnTo>
                    <a:pt x="91818" y="307165"/>
                  </a:lnTo>
                  <a:lnTo>
                    <a:pt x="121983" y="283535"/>
                  </a:lnTo>
                  <a:lnTo>
                    <a:pt x="130068" y="273224"/>
                  </a:lnTo>
                  <a:lnTo>
                    <a:pt x="136536" y="2600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027654" y="3727088"/>
              <a:ext cx="100347" cy="263213"/>
            </a:xfrm>
            <a:custGeom>
              <a:avLst/>
              <a:gdLst/>
              <a:ahLst/>
              <a:cxnLst/>
              <a:rect l="0" t="0" r="0" b="0"/>
              <a:pathLst>
                <a:path w="100347" h="263213">
                  <a:moveTo>
                    <a:pt x="5589" y="0"/>
                  </a:moveTo>
                  <a:lnTo>
                    <a:pt x="0" y="16767"/>
                  </a:lnTo>
                  <a:lnTo>
                    <a:pt x="3272" y="69515"/>
                  </a:lnTo>
                  <a:lnTo>
                    <a:pt x="5132" y="129328"/>
                  </a:lnTo>
                  <a:lnTo>
                    <a:pt x="11089" y="191532"/>
                  </a:lnTo>
                  <a:lnTo>
                    <a:pt x="14628" y="234694"/>
                  </a:lnTo>
                  <a:lnTo>
                    <a:pt x="13955" y="239521"/>
                  </a:lnTo>
                  <a:lnTo>
                    <a:pt x="12336" y="238059"/>
                  </a:lnTo>
                  <a:lnTo>
                    <a:pt x="8588" y="223957"/>
                  </a:lnTo>
                  <a:lnTo>
                    <a:pt x="9301" y="176776"/>
                  </a:lnTo>
                  <a:lnTo>
                    <a:pt x="20360" y="127985"/>
                  </a:lnTo>
                  <a:lnTo>
                    <a:pt x="25966" y="121588"/>
                  </a:lnTo>
                  <a:lnTo>
                    <a:pt x="33212" y="118493"/>
                  </a:lnTo>
                  <a:lnTo>
                    <a:pt x="41551" y="117600"/>
                  </a:lnTo>
                  <a:lnTo>
                    <a:pt x="57057" y="122847"/>
                  </a:lnTo>
                  <a:lnTo>
                    <a:pt x="64468" y="127521"/>
                  </a:lnTo>
                  <a:lnTo>
                    <a:pt x="75821" y="145193"/>
                  </a:lnTo>
                  <a:lnTo>
                    <a:pt x="95209" y="200921"/>
                  </a:lnTo>
                  <a:lnTo>
                    <a:pt x="100346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171355" y="3830584"/>
              <a:ext cx="304086" cy="157849"/>
            </a:xfrm>
            <a:custGeom>
              <a:avLst/>
              <a:gdLst/>
              <a:ahLst/>
              <a:cxnLst/>
              <a:rect l="0" t="0" r="0" b="0"/>
              <a:pathLst>
                <a:path w="304086" h="157849">
                  <a:moveTo>
                    <a:pt x="82987" y="64960"/>
                  </a:moveTo>
                  <a:lnTo>
                    <a:pt x="82987" y="42603"/>
                  </a:lnTo>
                  <a:lnTo>
                    <a:pt x="76748" y="25388"/>
                  </a:lnTo>
                  <a:lnTo>
                    <a:pt x="71809" y="17521"/>
                  </a:lnTo>
                  <a:lnTo>
                    <a:pt x="56962" y="5661"/>
                  </a:lnTo>
                  <a:lnTo>
                    <a:pt x="48089" y="861"/>
                  </a:lnTo>
                  <a:lnTo>
                    <a:pt x="39835" y="0"/>
                  </a:lnTo>
                  <a:lnTo>
                    <a:pt x="24424" y="5283"/>
                  </a:lnTo>
                  <a:lnTo>
                    <a:pt x="12895" y="21669"/>
                  </a:lnTo>
                  <a:lnTo>
                    <a:pt x="5042" y="44550"/>
                  </a:lnTo>
                  <a:lnTo>
                    <a:pt x="0" y="97366"/>
                  </a:lnTo>
                  <a:lnTo>
                    <a:pt x="2246" y="135783"/>
                  </a:lnTo>
                  <a:lnTo>
                    <a:pt x="4593" y="147270"/>
                  </a:lnTo>
                  <a:lnTo>
                    <a:pt x="9667" y="153758"/>
                  </a:lnTo>
                  <a:lnTo>
                    <a:pt x="16559" y="156914"/>
                  </a:lnTo>
                  <a:lnTo>
                    <a:pt x="24664" y="157848"/>
                  </a:lnTo>
                  <a:lnTo>
                    <a:pt x="32407" y="154961"/>
                  </a:lnTo>
                  <a:lnTo>
                    <a:pt x="47248" y="142395"/>
                  </a:lnTo>
                  <a:lnTo>
                    <a:pt x="67435" y="98496"/>
                  </a:lnTo>
                  <a:lnTo>
                    <a:pt x="75295" y="76355"/>
                  </a:lnTo>
                  <a:lnTo>
                    <a:pt x="79029" y="74896"/>
                  </a:lnTo>
                  <a:lnTo>
                    <a:pt x="82688" y="79773"/>
                  </a:lnTo>
                  <a:lnTo>
                    <a:pt x="107138" y="135916"/>
                  </a:lnTo>
                  <a:lnTo>
                    <a:pt x="113125" y="143849"/>
                  </a:lnTo>
                  <a:lnTo>
                    <a:pt x="118287" y="145629"/>
                  </a:lnTo>
                  <a:lnTo>
                    <a:pt x="122898" y="143305"/>
                  </a:lnTo>
                  <a:lnTo>
                    <a:pt x="127142" y="138247"/>
                  </a:lnTo>
                  <a:lnTo>
                    <a:pt x="136292" y="97460"/>
                  </a:lnTo>
                  <a:lnTo>
                    <a:pt x="140750" y="97155"/>
                  </a:lnTo>
                  <a:lnTo>
                    <a:pt x="146062" y="100461"/>
                  </a:lnTo>
                  <a:lnTo>
                    <a:pt x="149604" y="107345"/>
                  </a:lnTo>
                  <a:lnTo>
                    <a:pt x="153539" y="127471"/>
                  </a:lnTo>
                  <a:lnTo>
                    <a:pt x="152248" y="130031"/>
                  </a:lnTo>
                  <a:lnTo>
                    <a:pt x="149048" y="127058"/>
                  </a:lnTo>
                  <a:lnTo>
                    <a:pt x="144575" y="120396"/>
                  </a:lnTo>
                  <a:lnTo>
                    <a:pt x="137396" y="68848"/>
                  </a:lnTo>
                  <a:lnTo>
                    <a:pt x="136414" y="40562"/>
                  </a:lnTo>
                  <a:lnTo>
                    <a:pt x="139662" y="29977"/>
                  </a:lnTo>
                  <a:lnTo>
                    <a:pt x="145337" y="21751"/>
                  </a:lnTo>
                  <a:lnTo>
                    <a:pt x="152629" y="15097"/>
                  </a:lnTo>
                  <a:lnTo>
                    <a:pt x="159831" y="13000"/>
                  </a:lnTo>
                  <a:lnTo>
                    <a:pt x="166971" y="13942"/>
                  </a:lnTo>
                  <a:lnTo>
                    <a:pt x="174071" y="16910"/>
                  </a:lnTo>
                  <a:lnTo>
                    <a:pt x="185080" y="29566"/>
                  </a:lnTo>
                  <a:lnTo>
                    <a:pt x="201680" y="66287"/>
                  </a:lnTo>
                  <a:lnTo>
                    <a:pt x="202809" y="86607"/>
                  </a:lnTo>
                  <a:lnTo>
                    <a:pt x="201473" y="96939"/>
                  </a:lnTo>
                  <a:lnTo>
                    <a:pt x="200582" y="99147"/>
                  </a:lnTo>
                  <a:lnTo>
                    <a:pt x="199592" y="89123"/>
                  </a:lnTo>
                  <a:lnTo>
                    <a:pt x="204625" y="62760"/>
                  </a:lnTo>
                  <a:lnTo>
                    <a:pt x="219114" y="38312"/>
                  </a:lnTo>
                  <a:lnTo>
                    <a:pt x="227550" y="34326"/>
                  </a:lnTo>
                  <a:lnTo>
                    <a:pt x="249403" y="33017"/>
                  </a:lnTo>
                  <a:lnTo>
                    <a:pt x="268474" y="39454"/>
                  </a:lnTo>
                  <a:lnTo>
                    <a:pt x="276834" y="44447"/>
                  </a:lnTo>
                  <a:lnTo>
                    <a:pt x="289244" y="59352"/>
                  </a:lnTo>
                  <a:lnTo>
                    <a:pt x="297489" y="78845"/>
                  </a:lnTo>
                  <a:lnTo>
                    <a:pt x="302782" y="123248"/>
                  </a:lnTo>
                  <a:lnTo>
                    <a:pt x="304085" y="1491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507171" y="3826800"/>
              <a:ext cx="109051" cy="359729"/>
            </a:xfrm>
            <a:custGeom>
              <a:avLst/>
              <a:gdLst/>
              <a:ahLst/>
              <a:cxnLst/>
              <a:rect l="0" t="0" r="0" b="0"/>
              <a:pathLst>
                <a:path w="109051" h="359729">
                  <a:moveTo>
                    <a:pt x="31440" y="68744"/>
                  </a:moveTo>
                  <a:lnTo>
                    <a:pt x="31440" y="120794"/>
                  </a:lnTo>
                  <a:lnTo>
                    <a:pt x="34560" y="176973"/>
                  </a:lnTo>
                  <a:lnTo>
                    <a:pt x="42893" y="234952"/>
                  </a:lnTo>
                  <a:lnTo>
                    <a:pt x="49652" y="289176"/>
                  </a:lnTo>
                  <a:lnTo>
                    <a:pt x="51654" y="339167"/>
                  </a:lnTo>
                  <a:lnTo>
                    <a:pt x="51936" y="354311"/>
                  </a:lnTo>
                  <a:lnTo>
                    <a:pt x="49783" y="359728"/>
                  </a:lnTo>
                  <a:lnTo>
                    <a:pt x="46009" y="358659"/>
                  </a:lnTo>
                  <a:lnTo>
                    <a:pt x="41152" y="353268"/>
                  </a:lnTo>
                  <a:lnTo>
                    <a:pt x="21266" y="298093"/>
                  </a:lnTo>
                  <a:lnTo>
                    <a:pt x="12533" y="238180"/>
                  </a:lnTo>
                  <a:lnTo>
                    <a:pt x="3573" y="185661"/>
                  </a:lnTo>
                  <a:lnTo>
                    <a:pt x="590" y="131440"/>
                  </a:lnTo>
                  <a:lnTo>
                    <a:pt x="0" y="75669"/>
                  </a:lnTo>
                  <a:lnTo>
                    <a:pt x="5487" y="39210"/>
                  </a:lnTo>
                  <a:lnTo>
                    <a:pt x="20111" y="11770"/>
                  </a:lnTo>
                  <a:lnTo>
                    <a:pt x="28566" y="6195"/>
                  </a:lnTo>
                  <a:lnTo>
                    <a:pt x="50440" y="0"/>
                  </a:lnTo>
                  <a:lnTo>
                    <a:pt x="60485" y="688"/>
                  </a:lnTo>
                  <a:lnTo>
                    <a:pt x="77884" y="7691"/>
                  </a:lnTo>
                  <a:lnTo>
                    <a:pt x="90297" y="21722"/>
                  </a:lnTo>
                  <a:lnTo>
                    <a:pt x="107797" y="59325"/>
                  </a:lnTo>
                  <a:lnTo>
                    <a:pt x="109050" y="82885"/>
                  </a:lnTo>
                  <a:lnTo>
                    <a:pt x="104539" y="107784"/>
                  </a:lnTo>
                  <a:lnTo>
                    <a:pt x="88843" y="140362"/>
                  </a:lnTo>
                  <a:lnTo>
                    <a:pt x="76060" y="157506"/>
                  </a:lnTo>
                  <a:lnTo>
                    <a:pt x="31440" y="1845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665387" y="3674445"/>
              <a:ext cx="10096" cy="336913"/>
            </a:xfrm>
            <a:custGeom>
              <a:avLst/>
              <a:gdLst/>
              <a:ahLst/>
              <a:cxnLst/>
              <a:rect l="0" t="0" r="0" b="0"/>
              <a:pathLst>
                <a:path w="10096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202406"/>
                  </a:lnTo>
                  <a:lnTo>
                    <a:pt x="9673" y="258324"/>
                  </a:lnTo>
                  <a:lnTo>
                    <a:pt x="10012" y="316536"/>
                  </a:lnTo>
                  <a:lnTo>
                    <a:pt x="1009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745236" y="3852788"/>
              <a:ext cx="130288" cy="168288"/>
            </a:xfrm>
            <a:custGeom>
              <a:avLst/>
              <a:gdLst/>
              <a:ahLst/>
              <a:cxnLst/>
              <a:rect l="0" t="0" r="0" b="0"/>
              <a:pathLst>
                <a:path w="130288" h="168288">
                  <a:moveTo>
                    <a:pt x="67116" y="95398"/>
                  </a:moveTo>
                  <a:lnTo>
                    <a:pt x="78295" y="84220"/>
                  </a:lnTo>
                  <a:lnTo>
                    <a:pt x="83783" y="66254"/>
                  </a:lnTo>
                  <a:lnTo>
                    <a:pt x="85052" y="43840"/>
                  </a:lnTo>
                  <a:lnTo>
                    <a:pt x="81716" y="22181"/>
                  </a:lnTo>
                  <a:lnTo>
                    <a:pt x="76849" y="13831"/>
                  </a:lnTo>
                  <a:lnTo>
                    <a:pt x="62083" y="1435"/>
                  </a:lnTo>
                  <a:lnTo>
                    <a:pt x="53233" y="0"/>
                  </a:lnTo>
                  <a:lnTo>
                    <a:pt x="34039" y="4646"/>
                  </a:lnTo>
                  <a:lnTo>
                    <a:pt x="26347" y="11500"/>
                  </a:lnTo>
                  <a:lnTo>
                    <a:pt x="9933" y="43504"/>
                  </a:lnTo>
                  <a:lnTo>
                    <a:pt x="0" y="82621"/>
                  </a:lnTo>
                  <a:lnTo>
                    <a:pt x="5939" y="134642"/>
                  </a:lnTo>
                  <a:lnTo>
                    <a:pt x="8784" y="146127"/>
                  </a:lnTo>
                  <a:lnTo>
                    <a:pt x="14190" y="154954"/>
                  </a:lnTo>
                  <a:lnTo>
                    <a:pt x="29556" y="167881"/>
                  </a:lnTo>
                  <a:lnTo>
                    <a:pt x="37396" y="168287"/>
                  </a:lnTo>
                  <a:lnTo>
                    <a:pt x="44963" y="165047"/>
                  </a:lnTo>
                  <a:lnTo>
                    <a:pt x="52347" y="159378"/>
                  </a:lnTo>
                  <a:lnTo>
                    <a:pt x="63672" y="140601"/>
                  </a:lnTo>
                  <a:lnTo>
                    <a:pt x="79743" y="109961"/>
                  </a:lnTo>
                  <a:lnTo>
                    <a:pt x="86063" y="101598"/>
                  </a:lnTo>
                  <a:lnTo>
                    <a:pt x="93084" y="79826"/>
                  </a:lnTo>
                  <a:lnTo>
                    <a:pt x="95036" y="62741"/>
                  </a:lnTo>
                  <a:lnTo>
                    <a:pt x="93918" y="63098"/>
                  </a:lnTo>
                  <a:lnTo>
                    <a:pt x="92003" y="66846"/>
                  </a:lnTo>
                  <a:lnTo>
                    <a:pt x="92995" y="80369"/>
                  </a:lnTo>
                  <a:lnTo>
                    <a:pt x="103164" y="117646"/>
                  </a:lnTo>
                  <a:lnTo>
                    <a:pt x="130287" y="158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970280" y="3853430"/>
              <a:ext cx="19466" cy="200042"/>
            </a:xfrm>
            <a:custGeom>
              <a:avLst/>
              <a:gdLst/>
              <a:ahLst/>
              <a:cxnLst/>
              <a:rect l="0" t="0" r="0" b="0"/>
              <a:pathLst>
                <a:path w="19466" h="200042">
                  <a:moveTo>
                    <a:pt x="0" y="0"/>
                  </a:moveTo>
                  <a:lnTo>
                    <a:pt x="3119" y="42691"/>
                  </a:lnTo>
                  <a:lnTo>
                    <a:pt x="10722" y="102068"/>
                  </a:lnTo>
                  <a:lnTo>
                    <a:pt x="19465" y="163093"/>
                  </a:lnTo>
                  <a:lnTo>
                    <a:pt x="17230" y="180890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959751" y="37797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033450" y="3810717"/>
              <a:ext cx="136872" cy="212547"/>
            </a:xfrm>
            <a:custGeom>
              <a:avLst/>
              <a:gdLst/>
              <a:ahLst/>
              <a:cxnLst/>
              <a:rect l="0" t="0" r="0" b="0"/>
              <a:pathLst>
                <a:path w="136872" h="212547">
                  <a:moveTo>
                    <a:pt x="0" y="74298"/>
                  </a:moveTo>
                  <a:lnTo>
                    <a:pt x="16789" y="137748"/>
                  </a:lnTo>
                  <a:lnTo>
                    <a:pt x="23333" y="195843"/>
                  </a:lnTo>
                  <a:lnTo>
                    <a:pt x="26748" y="212546"/>
                  </a:lnTo>
                  <a:lnTo>
                    <a:pt x="26021" y="212087"/>
                  </a:lnTo>
                  <a:lnTo>
                    <a:pt x="10041" y="152714"/>
                  </a:lnTo>
                  <a:lnTo>
                    <a:pt x="1984" y="92777"/>
                  </a:lnTo>
                  <a:lnTo>
                    <a:pt x="11714" y="33231"/>
                  </a:lnTo>
                  <a:lnTo>
                    <a:pt x="14829" y="22354"/>
                  </a:lnTo>
                  <a:lnTo>
                    <a:pt x="20415" y="13932"/>
                  </a:lnTo>
                  <a:lnTo>
                    <a:pt x="35980" y="1456"/>
                  </a:lnTo>
                  <a:lnTo>
                    <a:pt x="43874" y="0"/>
                  </a:lnTo>
                  <a:lnTo>
                    <a:pt x="51476" y="1370"/>
                  </a:lnTo>
                  <a:lnTo>
                    <a:pt x="58884" y="4622"/>
                  </a:lnTo>
                  <a:lnTo>
                    <a:pt x="80489" y="25967"/>
                  </a:lnTo>
                  <a:lnTo>
                    <a:pt x="107580" y="65791"/>
                  </a:lnTo>
                  <a:lnTo>
                    <a:pt x="120263" y="104013"/>
                  </a:lnTo>
                  <a:lnTo>
                    <a:pt x="131131" y="167190"/>
                  </a:lnTo>
                  <a:lnTo>
                    <a:pt x="136871" y="2111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2014-12-08T18:05:33Z</dcterms:created>
  <dcterms:modified xsi:type="dcterms:W3CDTF">2014-12-08T18:06:14Z</dcterms:modified>
</cp:coreProperties>
</file>